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832" r:id="rId5"/>
    <p:sldId id="839" r:id="rId6"/>
    <p:sldId id="290" r:id="rId7"/>
    <p:sldId id="276" r:id="rId8"/>
    <p:sldId id="291" r:id="rId9"/>
    <p:sldId id="289" r:id="rId10"/>
    <p:sldId id="834" r:id="rId11"/>
    <p:sldId id="840" r:id="rId12"/>
    <p:sldId id="838" r:id="rId13"/>
    <p:sldId id="835" r:id="rId14"/>
    <p:sldId id="836" r:id="rId15"/>
    <p:sldId id="837" r:id="rId16"/>
    <p:sldId id="292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222C7951-F720-F34C-8C06-8B06AD2DF407}">
          <p14:sldIdLst>
            <p14:sldId id="832"/>
            <p14:sldId id="839"/>
          </p14:sldIdLst>
        </p14:section>
        <p14:section name="Template Slides" id="{1D93940A-9999-CA41-A846-CE6C23D595C5}">
          <p14:sldIdLst>
            <p14:sldId id="290"/>
            <p14:sldId id="276"/>
            <p14:sldId id="291"/>
            <p14:sldId id="289"/>
            <p14:sldId id="834"/>
            <p14:sldId id="840"/>
            <p14:sldId id="838"/>
            <p14:sldId id="835"/>
            <p14:sldId id="836"/>
            <p14:sldId id="837"/>
            <p14:sldId id="292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2" pos="288" userDrawn="1">
          <p15:clr>
            <a:srgbClr val="A4A3A4"/>
          </p15:clr>
        </p15:guide>
        <p15:guide id="3" orient="horz" pos="2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DFF"/>
    <a:srgbClr val="4AF1F1"/>
    <a:srgbClr val="9BEA9D"/>
    <a:srgbClr val="585858"/>
    <a:srgbClr val="E34B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59"/>
    <p:restoredTop sz="86432"/>
  </p:normalViewPr>
  <p:slideViewPr>
    <p:cSldViewPr snapToGrid="0" snapToObjects="1">
      <p:cViewPr varScale="1">
        <p:scale>
          <a:sx n="106" d="100"/>
          <a:sy n="106" d="100"/>
        </p:scale>
        <p:origin x="840" y="114"/>
      </p:cViewPr>
      <p:guideLst>
        <p:guide pos="288"/>
        <p:guide orient="horz"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6" d="100"/>
          <a:sy n="116" d="100"/>
        </p:scale>
        <p:origin x="355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9642575815201538E-2"/>
          <c:y val="0.13383172890352141"/>
          <c:w val="0.87650305630757419"/>
          <c:h val="0.6679814228308901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8B-CA4A-8284-3622E713D1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8B-CA4A-8284-3622E713D1C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D8B-CA4A-8284-3622E713D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4884607"/>
        <c:axId val="738752079"/>
      </c:lineChart>
      <c:catAx>
        <c:axId val="744884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752079"/>
        <c:crosses val="autoZero"/>
        <c:auto val="1"/>
        <c:lblAlgn val="ctr"/>
        <c:lblOffset val="100"/>
        <c:noMultiLvlLbl val="0"/>
      </c:catAx>
      <c:valAx>
        <c:axId val="738752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884607"/>
        <c:crosses val="autoZero"/>
        <c:crossBetween val="between"/>
      </c:valAx>
      <c:spPr>
        <a:solidFill>
          <a:schemeClr val="bg1">
            <a:lumMod val="95000"/>
            <a:alpha val="35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9642575815201538E-2"/>
          <c:y val="0.13383172890352141"/>
          <c:w val="0.87650305630757419"/>
          <c:h val="0.66798142283089013"/>
        </c:manualLayout>
      </c:layout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tx2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B73-854E-8B45-EDC53C2007A2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B73-854E-8B45-EDC53C2007A2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B73-854E-8B45-EDC53C2007A2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0A5-674E-B18A-A2E78AD6D736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EB73-854E-8B45-EDC53C2007A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73-854E-8B45-EDC53C2007A2}"/>
              </c:ext>
            </c:extLst>
          </c:dPt>
          <c:dPt>
            <c:idx val="6"/>
            <c:bubble3D val="0"/>
            <c:spPr>
              <a:solidFill>
                <a:schemeClr val="accent5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B73-854E-8B45-EDC53C2007A2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18</c:v>
                </c:pt>
                <c:pt idx="1">
                  <c:v>2.5</c:v>
                </c:pt>
                <c:pt idx="2">
                  <c:v>1.5</c:v>
                </c:pt>
                <c:pt idx="3">
                  <c:v>3.8</c:v>
                </c:pt>
                <c:pt idx="4">
                  <c:v>1.47</c:v>
                </c:pt>
                <c:pt idx="5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8B-CA4A-8284-3622E713D1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454-4EC0-8CB9-D74DA8A5534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454-4EC0-8CB9-D74DA8A5534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454-4EC0-8CB9-D74DA8A5534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3454-4EC0-8CB9-D74DA8A5534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3454-4EC0-8CB9-D74DA8A5534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3454-4EC0-8CB9-D74DA8A5534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3454-4EC0-8CB9-D74DA8A5534D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5.9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1.3</c:v>
                </c:pt>
                <c:pt idx="5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8B-CA4A-8284-3622E713D1C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3454-4EC0-8CB9-D74DA8A5534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3454-4EC0-8CB9-D74DA8A5534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3454-4EC0-8CB9-D74DA8A5534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3454-4EC0-8CB9-D74DA8A5534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3454-4EC0-8CB9-D74DA8A5534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3454-4EC0-8CB9-D74DA8A5534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3454-4EC0-8CB9-D74DA8A5534D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  <c:pt idx="5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8B-CA4A-8284-3622E713D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5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7F6ECA8-6C55-0E49-B638-193195BC96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7B25B2-814E-CB45-9C35-2FBD09D74A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A9F75-7D7F-E944-A3CC-D495A38786DC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2B5FBF-D637-8B4A-83A1-865A369373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626734-EAF6-F54C-B00B-0375B4141B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F2414-A2A1-D545-9CE9-A0818C872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942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0E64F-C6AC-8C41-B348-34120C08C467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EBEA5-8A2B-E94B-8AF4-50C95DDC3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20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EBEA5-8A2B-E94B-8AF4-50C95DDC36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73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7CD4209-8C80-2A47-89CB-9979D490E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521" y="2764930"/>
            <a:ext cx="9144000" cy="52424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lang="en-US" sz="3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2D90629-8179-E348-A44B-9A8C3350FD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7025" y="3289300"/>
            <a:ext cx="28130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lang="en-US" sz="1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SzPct val="110000"/>
              <a:buFontTx/>
              <a:buNone/>
            </a:pPr>
            <a:r>
              <a:rPr lang="en-US" dirty="0"/>
              <a:t>DATE OF PRESENTATION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26C235-11AC-4548-B90D-ADA7DBDA65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761" y="300411"/>
            <a:ext cx="3340943" cy="63230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0126C3B-E17C-9941-A8EE-9324B6DF47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521" y="2082917"/>
            <a:ext cx="11261598" cy="707152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4500">
                <a:solidFill>
                  <a:srgbClr val="009CDA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F76E61-01FB-E446-8DFA-2745C99528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99644" y="5878758"/>
            <a:ext cx="1057681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89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F20912-E054-6E46-B2FD-33CEE82230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92EC38-FEFE-8C49-A267-AC4BDA034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5764" y="1815353"/>
            <a:ext cx="4518211" cy="38727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8F9CE8D-9413-344E-834F-0D3E26B33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426" y="365125"/>
            <a:ext cx="5239549" cy="9930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0794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91E3A3C-E151-504C-9B14-BA81E2BAC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F8261BC-E010-5447-94AB-7E276D5D38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140" y="1308100"/>
            <a:ext cx="11261598" cy="3998913"/>
          </a:xfrm>
          <a:prstGeom prst="rect">
            <a:avLst/>
          </a:prstGeom>
        </p:spPr>
        <p:txBody>
          <a:bodyPr/>
          <a:lstStyle>
            <a:lvl1pPr marL="342900" indent="-342900">
              <a:buClrTx/>
              <a:buFont typeface="Arial" panose="020B0604020202020204" pitchFamily="34" charset="0"/>
              <a:buChar char="•"/>
              <a:defRPr sz="2000"/>
            </a:lvl1pPr>
            <a:lvl2pPr marL="640080" indent="-320040">
              <a:spcBef>
                <a:spcPts val="600"/>
              </a:spcBef>
              <a:buClrTx/>
              <a:buFont typeface="System Font Regular"/>
              <a:buChar char="–"/>
              <a:defRPr sz="2000"/>
            </a:lvl2pPr>
            <a:lvl3pPr marL="960120" indent="-320040">
              <a:spcBef>
                <a:spcPts val="300"/>
              </a:spcBef>
              <a:buClrTx/>
              <a:buFont typeface="System Font Regular"/>
              <a:buChar char="–"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64270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6AB73-71B8-6844-B12C-E5013A31C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F5A3C-D06D-664E-8E93-B6E5B028F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793657-F334-F14D-A450-6B6389AEDC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9127" y="6198465"/>
            <a:ext cx="2064165" cy="39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6AB73-71B8-6844-B12C-E5013A31C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F5A3C-D06D-664E-8E93-B6E5B028F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8072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BCF711-6A2D-EE43-9077-04288F510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9127" y="6198465"/>
            <a:ext cx="2064165" cy="39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8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D3789-D03D-4549-A179-D2C80AA290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426" y="1368425"/>
            <a:ext cx="5520025" cy="4351338"/>
          </a:xfrm>
          <a:prstGeom prst="rect">
            <a:avLst/>
          </a:prstGeom>
        </p:spPr>
        <p:txBody>
          <a:bodyPr/>
          <a:lstStyle>
            <a:lvl1pPr>
              <a:defRPr lang="en-US" sz="2000" dirty="0"/>
            </a:lvl1pPr>
            <a:lvl2pPr>
              <a:defRPr lang="en-US" sz="2000" dirty="0"/>
            </a:lvl2pPr>
            <a:lvl3pPr>
              <a:defRPr lang="en-US" dirty="0"/>
            </a:lvl3pPr>
          </a:lstStyle>
          <a:p>
            <a:pPr marL="342900" lvl="0" indent="-342900">
              <a:buClrTx/>
            </a:pPr>
            <a:r>
              <a:rPr lang="en-US" dirty="0"/>
              <a:t>Click to edit Master text styles</a:t>
            </a:r>
          </a:p>
          <a:p>
            <a:pPr marL="640080" lvl="1" indent="-320040">
              <a:spcBef>
                <a:spcPts val="600"/>
              </a:spcBef>
              <a:buClrTx/>
              <a:buFont typeface="System Font Regular"/>
              <a:buChar char="–"/>
            </a:pPr>
            <a:r>
              <a:rPr lang="en-US" dirty="0"/>
              <a:t>Second level</a:t>
            </a:r>
          </a:p>
          <a:p>
            <a:pPr marL="960120" lvl="2" indent="-320040">
              <a:spcBef>
                <a:spcPts val="300"/>
              </a:spcBef>
              <a:buClrTx/>
              <a:buFont typeface="System Font Regular"/>
              <a:buChar char="–"/>
            </a:pPr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1ACF77-D451-5D48-ABE3-3FE2691E5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1368425"/>
            <a:ext cx="5520025" cy="4351338"/>
          </a:xfrm>
          <a:prstGeom prst="rect">
            <a:avLst/>
          </a:prstGeom>
        </p:spPr>
        <p:txBody>
          <a:bodyPr/>
          <a:lstStyle>
            <a:lvl1pPr>
              <a:defRPr lang="en-US" sz="2000" dirty="0"/>
            </a:lvl1pPr>
            <a:lvl2pPr>
              <a:defRPr lang="en-US" sz="2000" dirty="0"/>
            </a:lvl2pPr>
            <a:lvl3pPr>
              <a:defRPr lang="en-US" dirty="0"/>
            </a:lvl3pPr>
          </a:lstStyle>
          <a:p>
            <a:pPr marL="342900" lvl="0" indent="-342900">
              <a:buClrTx/>
            </a:pPr>
            <a:r>
              <a:rPr lang="en-US" dirty="0"/>
              <a:t>Click to edit Master text styles</a:t>
            </a:r>
          </a:p>
          <a:p>
            <a:pPr marL="640080" lvl="1" indent="-320040">
              <a:spcBef>
                <a:spcPts val="600"/>
              </a:spcBef>
              <a:buClrTx/>
              <a:buFont typeface="System Font Regular"/>
              <a:buChar char="–"/>
            </a:pPr>
            <a:r>
              <a:rPr lang="en-US" dirty="0"/>
              <a:t>Second level</a:t>
            </a:r>
          </a:p>
          <a:p>
            <a:pPr marL="960120" lvl="2" indent="-320040">
              <a:spcBef>
                <a:spcPts val="300"/>
              </a:spcBef>
              <a:buClrTx/>
              <a:buFont typeface="System Font Regular"/>
              <a:buChar char="–"/>
            </a:pPr>
            <a:r>
              <a:rPr lang="en-US" dirty="0"/>
              <a:t>Third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43ADF79-007A-0349-9A4D-101705D6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7707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C343D-0D01-604B-85A8-75CDA1BE9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426" y="1269207"/>
            <a:ext cx="55200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A427F5-8498-DD46-B648-CBE15CB6D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5998" y="1269207"/>
            <a:ext cx="55200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74D37FE-BA2C-CD43-A6A5-34F65CB2B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27581D5-8C3A-104B-9F45-919804AE3D0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54426" y="2205317"/>
            <a:ext cx="5520025" cy="3514445"/>
          </a:xfrm>
          <a:prstGeom prst="rect">
            <a:avLst/>
          </a:prstGeom>
        </p:spPr>
        <p:txBody>
          <a:bodyPr/>
          <a:lstStyle>
            <a:lvl1pPr>
              <a:defRPr lang="en-US" sz="2000" dirty="0"/>
            </a:lvl1pPr>
            <a:lvl2pPr>
              <a:defRPr lang="en-US" sz="2000" dirty="0"/>
            </a:lvl2pPr>
            <a:lvl3pPr>
              <a:defRPr lang="en-US" dirty="0"/>
            </a:lvl3pPr>
          </a:lstStyle>
          <a:p>
            <a:pPr marL="342900" lvl="0" indent="-342900">
              <a:buClrTx/>
            </a:pPr>
            <a:r>
              <a:rPr lang="en-US" dirty="0"/>
              <a:t>Click to edit Master text styles</a:t>
            </a:r>
          </a:p>
          <a:p>
            <a:pPr marL="640080" lvl="1" indent="-320040">
              <a:spcBef>
                <a:spcPts val="600"/>
              </a:spcBef>
              <a:buClrTx/>
              <a:buFont typeface="System Font Regular"/>
              <a:buChar char="–"/>
            </a:pPr>
            <a:r>
              <a:rPr lang="en-US" dirty="0"/>
              <a:t>Second level</a:t>
            </a:r>
          </a:p>
          <a:p>
            <a:pPr marL="960120" lvl="2" indent="-320040">
              <a:spcBef>
                <a:spcPts val="300"/>
              </a:spcBef>
              <a:buClrTx/>
              <a:buFont typeface="System Font Regular"/>
              <a:buChar char="–"/>
            </a:pPr>
            <a:r>
              <a:rPr lang="en-US" dirty="0"/>
              <a:t>Third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1BC9C77-AB3E-CD4D-A0EA-6C97FA717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2205317"/>
            <a:ext cx="5520025" cy="3514445"/>
          </a:xfrm>
          <a:prstGeom prst="rect">
            <a:avLst/>
          </a:prstGeom>
        </p:spPr>
        <p:txBody>
          <a:bodyPr/>
          <a:lstStyle>
            <a:lvl1pPr>
              <a:defRPr lang="en-US" sz="2000" dirty="0"/>
            </a:lvl1pPr>
            <a:lvl2pPr>
              <a:defRPr lang="en-US" sz="2000" dirty="0"/>
            </a:lvl2pPr>
            <a:lvl3pPr>
              <a:defRPr lang="en-US" dirty="0"/>
            </a:lvl3pPr>
          </a:lstStyle>
          <a:p>
            <a:pPr marL="342900" lvl="0" indent="-342900">
              <a:buClrTx/>
            </a:pPr>
            <a:r>
              <a:rPr lang="en-US" dirty="0"/>
              <a:t>Click to edit Master text styles</a:t>
            </a:r>
          </a:p>
          <a:p>
            <a:pPr marL="640080" lvl="1" indent="-320040">
              <a:spcBef>
                <a:spcPts val="600"/>
              </a:spcBef>
              <a:buClrTx/>
              <a:buFont typeface="System Font Regular"/>
              <a:buChar char="–"/>
            </a:pPr>
            <a:r>
              <a:rPr lang="en-US" dirty="0"/>
              <a:t>Second level</a:t>
            </a:r>
          </a:p>
          <a:p>
            <a:pPr marL="960120" lvl="2" indent="-320040">
              <a:spcBef>
                <a:spcPts val="300"/>
              </a:spcBef>
              <a:buClrTx/>
              <a:buFont typeface="System Font Regular"/>
              <a:buChar char="–"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4776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57EE2F-28AF-2040-BF63-064A43A27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760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68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2E135-6B12-EE42-A37F-014600AA8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53989"/>
            <a:ext cx="6172200" cy="3993776"/>
          </a:xfrm>
          <a:prstGeom prst="rect">
            <a:avLst/>
          </a:prstGeom>
        </p:spPr>
        <p:txBody>
          <a:bodyPr/>
          <a:lstStyle>
            <a:lvl1pPr>
              <a:defRPr lang="en-US" sz="2000" dirty="0"/>
            </a:lvl1pPr>
            <a:lvl2pPr>
              <a:defRPr lang="en-US" sz="2000" dirty="0"/>
            </a:lvl2pPr>
            <a:lvl3pPr>
              <a:defRPr lang="en-US" dirty="0"/>
            </a:lvl3pPr>
          </a:lstStyle>
          <a:p>
            <a:pPr marL="342900" lvl="0" indent="-342900">
              <a:buClrTx/>
            </a:pPr>
            <a:r>
              <a:rPr lang="en-US" dirty="0"/>
              <a:t>Click to edit Master text styles</a:t>
            </a:r>
          </a:p>
          <a:p>
            <a:pPr marL="640080" lvl="1" indent="-320040">
              <a:spcBef>
                <a:spcPts val="600"/>
              </a:spcBef>
              <a:buClrTx/>
              <a:buFont typeface="System Font Regular"/>
              <a:buChar char="–"/>
            </a:pPr>
            <a:r>
              <a:rPr lang="en-US" dirty="0"/>
              <a:t>Second level</a:t>
            </a:r>
          </a:p>
          <a:p>
            <a:pPr marL="960120" lvl="2" indent="-320040">
              <a:spcBef>
                <a:spcPts val="300"/>
              </a:spcBef>
              <a:buClrTx/>
              <a:buFont typeface="System Font Regular"/>
              <a:buChar char="–"/>
            </a:pPr>
            <a:r>
              <a:rPr lang="en-US" dirty="0"/>
              <a:t>Third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CE45845-EEFD-7A44-8DB5-7ACB3A41C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426" y="365126"/>
            <a:ext cx="11000961" cy="84511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1DC0BB2-558A-1743-922D-3F2BFAB1E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5764" y="1652289"/>
            <a:ext cx="3696261" cy="4035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21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EE328134-A3B3-7343-A88A-89B732788E40}"/>
              </a:ext>
            </a:extLst>
          </p:cNvPr>
          <p:cNvSpPr txBox="1">
            <a:spLocks/>
          </p:cNvSpPr>
          <p:nvPr userDrawn="1"/>
        </p:nvSpPr>
        <p:spPr>
          <a:xfrm>
            <a:off x="9019673" y="62236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2EDF1D-E5F2-C143-9DDE-9A7790932D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EF20E5F6-4900-024E-829C-D6C8C2084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427" y="365126"/>
            <a:ext cx="11261598" cy="7071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378611-214B-CE4C-84D8-2A87661EFBD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29127" y="6198465"/>
            <a:ext cx="2064165" cy="39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4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US" sz="2800" b="1" kern="1200" noProof="0" dirty="0">
          <a:solidFill>
            <a:schemeClr val="tx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493BB68-E76C-E945-8F7C-1352FBFCD471}"/>
              </a:ext>
            </a:extLst>
          </p:cNvPr>
          <p:cNvGrpSpPr/>
          <p:nvPr/>
        </p:nvGrpSpPr>
        <p:grpSpPr>
          <a:xfrm>
            <a:off x="354427" y="1107405"/>
            <a:ext cx="8604078" cy="3902831"/>
            <a:chOff x="6174848" y="1107405"/>
            <a:chExt cx="8604078" cy="3902831"/>
          </a:xfrm>
        </p:grpSpPr>
        <p:sp>
          <p:nvSpPr>
            <p:cNvPr id="46" name="Title 13">
              <a:extLst>
                <a:ext uri="{FF2B5EF4-FFF2-40B4-BE49-F238E27FC236}">
                  <a16:creationId xmlns:a16="http://schemas.microsoft.com/office/drawing/2014/main" id="{BE710B6E-E32F-2947-881A-53B10870D54D}"/>
                </a:ext>
              </a:extLst>
            </p:cNvPr>
            <p:cNvSpPr txBox="1">
              <a:spLocks/>
            </p:cNvSpPr>
            <p:nvPr/>
          </p:nvSpPr>
          <p:spPr>
            <a:xfrm>
              <a:off x="6174848" y="1635737"/>
              <a:ext cx="4787007" cy="221599"/>
            </a:xfrm>
            <a:prstGeom prst="rect">
              <a:avLst/>
            </a:prstGeom>
          </p:spPr>
          <p:txBody>
            <a:bodyPr vert="horz" wrap="square" lIns="91440" tIns="0" rIns="0" bIns="0" rtlCol="0" anchor="b">
              <a:spAutoFit/>
            </a:bodyPr>
            <a:lstStyle>
              <a:lvl1pPr marL="0" indent="0" algn="l" rtl="0" eaLnBrk="1" fontAlgn="auto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 lang="en-US" sz="3000" b="0" kern="1200" smtClean="0">
                  <a:solidFill>
                    <a:srgbClr val="6400FF"/>
                  </a:solidFill>
                  <a:latin typeface="+mj-lt"/>
                  <a:ea typeface="Verdana" panose="020B0604030504040204" pitchFamily="34" charset="0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733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733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733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733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609585" algn="l" rtl="0" fontAlgn="base">
                <a:spcBef>
                  <a:spcPct val="0"/>
                </a:spcBef>
                <a:spcAft>
                  <a:spcPct val="0"/>
                </a:spcAft>
                <a:defRPr sz="3733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1219170" algn="l" rtl="0" fontAlgn="base">
                <a:spcBef>
                  <a:spcPct val="0"/>
                </a:spcBef>
                <a:spcAft>
                  <a:spcPct val="0"/>
                </a:spcAft>
                <a:defRPr sz="3733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828754" algn="l" rtl="0" fontAlgn="base">
                <a:spcBef>
                  <a:spcPct val="0"/>
                </a:spcBef>
                <a:spcAft>
                  <a:spcPct val="0"/>
                </a:spcAft>
                <a:defRPr sz="3733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2438339" algn="l" rtl="0" fontAlgn="base">
                <a:spcBef>
                  <a:spcPct val="0"/>
                </a:spcBef>
                <a:spcAft>
                  <a:spcPct val="0"/>
                </a:spcAft>
                <a:defRPr sz="3733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Font Family: </a:t>
              </a:r>
              <a:r>
                <a:rPr lang="en-US" sz="1600" b="1" dirty="0">
                  <a:solidFill>
                    <a:schemeClr val="tx1"/>
                  </a:solidFill>
                </a:rPr>
                <a:t>Arial</a:t>
              </a:r>
            </a:p>
          </p:txBody>
        </p:sp>
        <p:sp>
          <p:nvSpPr>
            <p:cNvPr id="47" name="Title 13">
              <a:extLst>
                <a:ext uri="{FF2B5EF4-FFF2-40B4-BE49-F238E27FC236}">
                  <a16:creationId xmlns:a16="http://schemas.microsoft.com/office/drawing/2014/main" id="{67C6CBE7-7A30-E44F-B888-A0EB94A90CDD}"/>
                </a:ext>
              </a:extLst>
            </p:cNvPr>
            <p:cNvSpPr txBox="1">
              <a:spLocks/>
            </p:cNvSpPr>
            <p:nvPr/>
          </p:nvSpPr>
          <p:spPr>
            <a:xfrm>
              <a:off x="6174848" y="3473478"/>
              <a:ext cx="5233313" cy="480131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lvl1pPr marR="0" indent="0" fontAlgn="auto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en-US" sz="2800" b="1" noProof="0" dirty="0">
                  <a:solidFill>
                    <a:srgbClr val="E34B38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1pPr>
              <a:lvl2pPr marL="640080" indent="-32004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Courier New" panose="02070309020205020404" pitchFamily="49" charset="0"/>
                <a:buChar char="o"/>
                <a:defRPr lang="en-US" sz="3733" b="1" smtClean="0">
                  <a:latin typeface="Arial" charset="0"/>
                  <a:cs typeface="Arial" charset="0"/>
                </a:defRPr>
              </a:lvl2pPr>
              <a:lvl3pPr marL="960120" indent="-32004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Courier New" panose="02070309020205020404" pitchFamily="49" charset="0"/>
                <a:buChar char="o"/>
                <a:defRPr lang="en-US" sz="3733" b="1" smtClean="0">
                  <a:latin typeface="Arial" charset="0"/>
                  <a:cs typeface="Arial" charset="0"/>
                </a:defRPr>
              </a:lvl3pPr>
              <a:lvl4pPr marL="1223403" indent="-304792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Font typeface="Courier New" panose="02070309020205020404" pitchFamily="49" charset="0"/>
                <a:buChar char="o"/>
                <a:defRPr lang="en-US" sz="3733" b="1" smtClean="0">
                  <a:latin typeface="Arial" charset="0"/>
                  <a:cs typeface="Arial" charset="0"/>
                </a:defRPr>
              </a:lvl4pPr>
              <a:lvl5pPr marL="1534546" indent="-304792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Font typeface="Courier New" panose="02070309020205020404" pitchFamily="49" charset="0"/>
                <a:buChar char="o"/>
                <a:defRPr lang="en-US" sz="3733" b="1">
                  <a:latin typeface="Arial" charset="0"/>
                  <a:cs typeface="Arial" charset="0"/>
                </a:defRPr>
              </a:lvl5pPr>
              <a:lvl6pPr marL="3352716" indent="-304792" defTabSz="1219170">
                <a:spcBef>
                  <a:spcPct val="20000"/>
                </a:spcBef>
                <a:buFont typeface="Arial" pitchFamily="34" charset="0"/>
                <a:buChar char="•"/>
                <a:defRPr sz="2667"/>
              </a:lvl6pPr>
              <a:lvl7pPr marL="3962301" indent="-304792" defTabSz="1219170">
                <a:spcBef>
                  <a:spcPct val="20000"/>
                </a:spcBef>
                <a:buFont typeface="Arial" pitchFamily="34" charset="0"/>
                <a:buChar char="•"/>
                <a:defRPr sz="2667"/>
              </a:lvl7pPr>
              <a:lvl8pPr marL="4571886" indent="-304792" defTabSz="1219170">
                <a:spcBef>
                  <a:spcPct val="20000"/>
                </a:spcBef>
                <a:buFont typeface="Arial" pitchFamily="34" charset="0"/>
                <a:buChar char="•"/>
                <a:defRPr sz="2667"/>
              </a:lvl8pPr>
              <a:lvl9pPr marL="5181470" indent="-304792" defTabSz="1219170">
                <a:spcBef>
                  <a:spcPct val="20000"/>
                </a:spcBef>
                <a:buFont typeface="Arial" pitchFamily="34" charset="0"/>
                <a:buChar char="•"/>
                <a:defRPr sz="2667"/>
              </a:lvl9pPr>
            </a:lstStyle>
            <a:p>
              <a:r>
                <a:rPr lang="en-US" dirty="0">
                  <a:solidFill>
                    <a:schemeClr val="tx2"/>
                  </a:solidFill>
                </a:rPr>
                <a:t>Title/Header: </a:t>
              </a:r>
              <a:r>
                <a:rPr lang="en-US" sz="1600" b="0" dirty="0">
                  <a:solidFill>
                    <a:schemeClr val="tx1"/>
                  </a:solidFill>
                </a:rPr>
                <a:t>28pt / #0092D5 / Bold</a:t>
              </a:r>
              <a:endParaRPr 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49" name="Title 13">
              <a:extLst>
                <a:ext uri="{FF2B5EF4-FFF2-40B4-BE49-F238E27FC236}">
                  <a16:creationId xmlns:a16="http://schemas.microsoft.com/office/drawing/2014/main" id="{DC751801-04F9-1A4A-895E-4EF7413077DF}"/>
                </a:ext>
              </a:extLst>
            </p:cNvPr>
            <p:cNvSpPr txBox="1">
              <a:spLocks/>
            </p:cNvSpPr>
            <p:nvPr/>
          </p:nvSpPr>
          <p:spPr>
            <a:xfrm>
              <a:off x="6174848" y="3990598"/>
              <a:ext cx="5443653" cy="415498"/>
            </a:xfrm>
            <a:prstGeom prst="rect">
              <a:avLst/>
            </a:prstGeom>
          </p:spPr>
          <p:txBody>
            <a:bodyPr vert="horz" wrap="square" lIns="91440" tIns="0" rIns="91440" bIns="0" rtlCol="0" anchor="t">
              <a:spAutoFit/>
            </a:bodyPr>
            <a:lstStyle>
              <a:defPPr>
                <a:defRPr lang="en-US"/>
              </a:defPPr>
              <a:lvl1pPr marR="0" indent="0" fontAlgn="auto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6400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1pPr>
              <a:lvl2pPr marL="640080" indent="-32004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Courier New" panose="02070309020205020404" pitchFamily="49" charset="0"/>
                <a:buChar char="o"/>
                <a:defRPr lang="en-US" sz="3733" b="1" smtClean="0">
                  <a:latin typeface="Arial" charset="0"/>
                  <a:cs typeface="Arial" charset="0"/>
                </a:defRPr>
              </a:lvl2pPr>
              <a:lvl3pPr marL="960120" indent="-32004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Courier New" panose="02070309020205020404" pitchFamily="49" charset="0"/>
                <a:buChar char="o"/>
                <a:defRPr lang="en-US" sz="3733" b="1" smtClean="0">
                  <a:latin typeface="Arial" charset="0"/>
                  <a:cs typeface="Arial" charset="0"/>
                </a:defRPr>
              </a:lvl3pPr>
              <a:lvl4pPr marL="1223403" indent="-304792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Font typeface="Courier New" panose="02070309020205020404" pitchFamily="49" charset="0"/>
                <a:buChar char="o"/>
                <a:defRPr lang="en-US" sz="3733" b="1" smtClean="0">
                  <a:latin typeface="Arial" charset="0"/>
                  <a:cs typeface="Arial" charset="0"/>
                </a:defRPr>
              </a:lvl4pPr>
              <a:lvl5pPr marL="1534546" indent="-304792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Font typeface="Courier New" panose="02070309020205020404" pitchFamily="49" charset="0"/>
                <a:buChar char="o"/>
                <a:defRPr lang="en-US" sz="3733" b="1">
                  <a:latin typeface="Arial" charset="0"/>
                  <a:cs typeface="Arial" charset="0"/>
                </a:defRPr>
              </a:lvl5pPr>
              <a:lvl6pPr marL="3352716" indent="-304792" defTabSz="1219170">
                <a:spcBef>
                  <a:spcPct val="20000"/>
                </a:spcBef>
                <a:buFont typeface="Arial" pitchFamily="34" charset="0"/>
                <a:buChar char="•"/>
                <a:defRPr sz="2667"/>
              </a:lvl6pPr>
              <a:lvl7pPr marL="3962301" indent="-304792" defTabSz="1219170">
                <a:spcBef>
                  <a:spcPct val="20000"/>
                </a:spcBef>
                <a:buFont typeface="Arial" pitchFamily="34" charset="0"/>
                <a:buChar char="•"/>
                <a:defRPr sz="2667"/>
              </a:lvl7pPr>
              <a:lvl8pPr marL="4571886" indent="-304792" defTabSz="1219170">
                <a:spcBef>
                  <a:spcPct val="20000"/>
                </a:spcBef>
                <a:buFont typeface="Arial" pitchFamily="34" charset="0"/>
                <a:buChar char="•"/>
                <a:defRPr sz="2667"/>
              </a:lvl8pPr>
              <a:lvl9pPr marL="5181470" indent="-304792" defTabSz="1219170">
                <a:spcBef>
                  <a:spcPct val="20000"/>
                </a:spcBef>
                <a:buFont typeface="Arial" pitchFamily="34" charset="0"/>
                <a:buChar char="•"/>
                <a:defRPr sz="2667"/>
              </a:lvl9pPr>
            </a:lstStyle>
            <a:p>
              <a:r>
                <a:rPr lang="en-US" sz="2400" dirty="0">
                  <a:solidFill>
                    <a:schemeClr val="tx1"/>
                  </a:solidFill>
                </a:rPr>
                <a:t>Regular text:</a:t>
              </a:r>
              <a:r>
                <a:rPr lang="en-US" dirty="0">
                  <a:solidFill>
                    <a:schemeClr val="tx1"/>
                  </a:solidFill>
                </a:rPr>
                <a:t>	</a:t>
              </a:r>
              <a:r>
                <a:rPr lang="en-US" sz="1600" dirty="0">
                  <a:solidFill>
                    <a:schemeClr val="tx1"/>
                  </a:solidFill>
                </a:rPr>
                <a:t>varies, 12–24 </a:t>
              </a:r>
              <a:r>
                <a:rPr lang="en-US" sz="1600" dirty="0" err="1">
                  <a:solidFill>
                    <a:schemeClr val="tx1"/>
                  </a:solidFill>
                </a:rPr>
                <a:t>pt</a:t>
              </a:r>
              <a:r>
                <a:rPr lang="en-US" sz="1600" dirty="0">
                  <a:solidFill>
                    <a:schemeClr val="tx1"/>
                  </a:solidFill>
                </a:rPr>
                <a:t> / black / regular case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CB91B6F-B860-5C41-A37A-5501FFF2BDE2}"/>
                </a:ext>
              </a:extLst>
            </p:cNvPr>
            <p:cNvSpPr/>
            <p:nvPr/>
          </p:nvSpPr>
          <p:spPr>
            <a:xfrm>
              <a:off x="6174848" y="1107405"/>
              <a:ext cx="126188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TYPOGRAPHY</a:t>
              </a: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E9DD933-DCC9-BA41-B3EB-B981A4197A99}"/>
                </a:ext>
              </a:extLst>
            </p:cNvPr>
            <p:cNvCxnSpPr>
              <a:cxnSpLocks/>
            </p:cNvCxnSpPr>
            <p:nvPr/>
          </p:nvCxnSpPr>
          <p:spPr>
            <a:xfrm>
              <a:off x="6271921" y="1476737"/>
              <a:ext cx="5920079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4">
              <a:extLst>
                <a:ext uri="{FF2B5EF4-FFF2-40B4-BE49-F238E27FC236}">
                  <a16:creationId xmlns:a16="http://schemas.microsoft.com/office/drawing/2014/main" id="{FB390124-1E6B-1D44-86D9-9914E46AE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4848" y="4660218"/>
              <a:ext cx="7772400" cy="350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/>
            </a:extLst>
          </p:spPr>
          <p:txBody>
            <a:bodyPr anchor="t"/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C5034"/>
                </a:buClr>
                <a:buSzPct val="110000"/>
                <a:buFontTx/>
                <a:buNone/>
                <a:defRPr sz="2400" b="0">
                  <a:solidFill>
                    <a:srgbClr val="545553"/>
                  </a:solidFill>
                  <a:latin typeface="+mn-lt"/>
                  <a:ea typeface="+mn-ea"/>
                  <a:cs typeface="ＭＳ Ｐゴシック" charset="0"/>
                </a:defRPr>
              </a:lvl1pPr>
              <a:lvl2pPr marL="914400" indent="-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C5034"/>
                </a:buClr>
                <a:buFont typeface="Arial"/>
                <a:buChar char="•"/>
                <a:defRPr sz="2200">
                  <a:solidFill>
                    <a:srgbClr val="545553"/>
                  </a:solidFill>
                  <a:latin typeface="+mn-lt"/>
                  <a:ea typeface="+mn-ea"/>
                </a:defRPr>
              </a:lvl2pPr>
              <a:lvl3pPr marL="1314450" indent="-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C5034"/>
                </a:buClr>
                <a:buFont typeface="Arial"/>
                <a:buChar char="•"/>
                <a:defRPr sz="2000">
                  <a:solidFill>
                    <a:srgbClr val="545553"/>
                  </a:solidFill>
                  <a:latin typeface="+mn-lt"/>
                  <a:ea typeface="+mn-ea"/>
                </a:defRPr>
              </a:lvl3pPr>
              <a:lvl4pPr marL="154305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C5034"/>
                </a:buClr>
                <a:buFont typeface="Arial"/>
                <a:buChar char="•"/>
                <a:defRPr>
                  <a:solidFill>
                    <a:srgbClr val="545553"/>
                  </a:solidFill>
                  <a:latin typeface="+mn-lt"/>
                  <a:ea typeface="+mn-ea"/>
                </a:defRPr>
              </a:lvl4pPr>
              <a:lvl5pPr marL="188595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C5034"/>
                </a:buClr>
                <a:buFont typeface="Arial"/>
                <a:buChar char="•"/>
                <a:defRPr>
                  <a:solidFill>
                    <a:srgbClr val="545553"/>
                  </a:solidFill>
                  <a:latin typeface="+mn-lt"/>
                  <a:ea typeface="+mn-ea"/>
                </a:defRPr>
              </a:lvl5pPr>
              <a:lvl6pPr marL="222885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68605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14325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60045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r>
                <a: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DATE (Month Day, Year) on cover slide: </a:t>
              </a: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12pt / black / bold / ALL CAPS</a:t>
              </a:r>
              <a:endParaRPr lang="en-US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Subtitle 2">
              <a:extLst>
                <a:ext uri="{FF2B5EF4-FFF2-40B4-BE49-F238E27FC236}">
                  <a16:creationId xmlns:a16="http://schemas.microsoft.com/office/drawing/2014/main" id="{D376CE57-CF1A-C04D-893E-FCB325260F77}"/>
                </a:ext>
              </a:extLst>
            </p:cNvPr>
            <p:cNvSpPr txBox="1">
              <a:spLocks/>
            </p:cNvSpPr>
            <p:nvPr/>
          </p:nvSpPr>
          <p:spPr>
            <a:xfrm>
              <a:off x="6174848" y="2877687"/>
              <a:ext cx="8604078" cy="632304"/>
            </a:xfrm>
            <a:prstGeom prst="rect">
              <a:avLst/>
            </a:prstGeom>
          </p:spPr>
          <p:txBody>
            <a:bodyPr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chemeClr val="tx2">
                    <a:lumMod val="60000"/>
                    <a:lumOff val="40000"/>
                  </a:schemeClr>
                </a:buClr>
                <a:buFont typeface="Arial" panose="020B0604020202020204" pitchFamily="34" charset="0"/>
                <a:buNone/>
                <a:defRPr/>
              </a:pPr>
              <a:r>
                <a:rPr lang="en-US" sz="30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Subtitle (cover slide): </a:t>
              </a:r>
              <a:r>
                <a:rPr lang="en-US" sz="16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30pt / black / regular case</a:t>
              </a:r>
              <a:endParaRPr lang="en-US" sz="3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Title 1">
              <a:extLst>
                <a:ext uri="{FF2B5EF4-FFF2-40B4-BE49-F238E27FC236}">
                  <a16:creationId xmlns:a16="http://schemas.microsoft.com/office/drawing/2014/main" id="{C95D209D-2124-C246-BA57-D345496B124F}"/>
                </a:ext>
              </a:extLst>
            </p:cNvPr>
            <p:cNvSpPr txBox="1">
              <a:spLocks/>
            </p:cNvSpPr>
            <p:nvPr/>
          </p:nvSpPr>
          <p:spPr>
            <a:xfrm>
              <a:off x="6174848" y="2095225"/>
              <a:ext cx="7258163" cy="70715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sz="4500" b="1" dirty="0">
                  <a:solidFill>
                    <a:schemeClr val="tx2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Presentation title: </a:t>
              </a:r>
              <a:r>
                <a:rPr lang="en-US" sz="1600" dirty="0">
                  <a:solidFill>
                    <a:srgbClr val="000000"/>
                  </a:solidFill>
                  <a:ea typeface="+mn-ea"/>
                  <a:cs typeface="+mn-cs"/>
                </a:rPr>
                <a:t>45pt / #0092D5 / Bold</a:t>
              </a:r>
              <a:r>
                <a:rPr lang="en-US" sz="4500" b="1" dirty="0">
                  <a:solidFill>
                    <a:srgbClr val="E34B38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3C131439-FC19-F14B-84AC-7D482229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Use This Template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C6BA280-F721-7643-A71B-510D803821DD}"/>
              </a:ext>
            </a:extLst>
          </p:cNvPr>
          <p:cNvGrpSpPr/>
          <p:nvPr/>
        </p:nvGrpSpPr>
        <p:grpSpPr>
          <a:xfrm>
            <a:off x="8447919" y="1635738"/>
            <a:ext cx="3366276" cy="1435080"/>
            <a:chOff x="8447919" y="1635738"/>
            <a:chExt cx="3366276" cy="1435080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03780FD5-AA9D-8549-B27E-97DF06B75C53}"/>
                </a:ext>
              </a:extLst>
            </p:cNvPr>
            <p:cNvGrpSpPr/>
            <p:nvPr/>
          </p:nvGrpSpPr>
          <p:grpSpPr>
            <a:xfrm>
              <a:off x="8449787" y="1635738"/>
              <a:ext cx="2845115" cy="1181372"/>
              <a:chOff x="7073591" y="1635738"/>
              <a:chExt cx="2845115" cy="1181372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562FB610-ED47-0442-8865-4310DF5395BC}"/>
                  </a:ext>
                </a:extLst>
              </p:cNvPr>
              <p:cNvSpPr/>
              <p:nvPr/>
            </p:nvSpPr>
            <p:spPr>
              <a:xfrm>
                <a:off x="7099151" y="2023102"/>
                <a:ext cx="308344" cy="30834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83A5D6FE-9BA1-2B47-AFAE-55B9D84F0190}"/>
                  </a:ext>
                </a:extLst>
              </p:cNvPr>
              <p:cNvSpPr/>
              <p:nvPr/>
            </p:nvSpPr>
            <p:spPr>
              <a:xfrm>
                <a:off x="7099151" y="2508766"/>
                <a:ext cx="308344" cy="308344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290FE467-946C-DF45-9116-B87BC8A9736F}"/>
                  </a:ext>
                </a:extLst>
              </p:cNvPr>
              <p:cNvSpPr/>
              <p:nvPr/>
            </p:nvSpPr>
            <p:spPr>
              <a:xfrm>
                <a:off x="8557739" y="2010610"/>
                <a:ext cx="308344" cy="30834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itle 13">
                <a:extLst>
                  <a:ext uri="{FF2B5EF4-FFF2-40B4-BE49-F238E27FC236}">
                    <a16:creationId xmlns:a16="http://schemas.microsoft.com/office/drawing/2014/main" id="{6C990B67-3FCA-9C4F-8A01-DCE376C152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08501" y="2095225"/>
                <a:ext cx="824023" cy="166199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>
                <a:lvl1pPr marL="0" indent="0" algn="l" rtl="0" eaLnBrk="1" fontAlgn="auto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lang="en-US" sz="3000" b="0" kern="1200" smtClean="0">
                    <a:solidFill>
                      <a:srgbClr val="6400FF"/>
                    </a:solidFill>
                    <a:latin typeface="+mj-lt"/>
                    <a:ea typeface="Verdana" panose="020B0604030504040204" pitchFamily="34" charset="0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33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33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33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33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609585" algn="l" rtl="0" fontAlgn="base">
                  <a:spcBef>
                    <a:spcPct val="0"/>
                  </a:spcBef>
                  <a:spcAft>
                    <a:spcPct val="0"/>
                  </a:spcAft>
                  <a:defRPr sz="3733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1219170" algn="l" rtl="0" fontAlgn="base">
                  <a:spcBef>
                    <a:spcPct val="0"/>
                  </a:spcBef>
                  <a:spcAft>
                    <a:spcPct val="0"/>
                  </a:spcAft>
                  <a:defRPr sz="3733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828754" algn="l" rtl="0" fontAlgn="base">
                  <a:spcBef>
                    <a:spcPct val="0"/>
                  </a:spcBef>
                  <a:spcAft>
                    <a:spcPct val="0"/>
                  </a:spcAft>
                  <a:defRPr sz="3733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2438339" algn="l" rtl="0" fontAlgn="base">
                  <a:spcBef>
                    <a:spcPct val="0"/>
                  </a:spcBef>
                  <a:spcAft>
                    <a:spcPct val="0"/>
                  </a:spcAft>
                  <a:defRPr sz="3733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1200" b="1" spc="100" dirty="0">
                    <a:solidFill>
                      <a:schemeClr val="tx1"/>
                    </a:solidFill>
                  </a:rPr>
                  <a:t>#000000</a:t>
                </a:r>
              </a:p>
            </p:txBody>
          </p:sp>
          <p:sp>
            <p:nvSpPr>
              <p:cNvPr id="94" name="Title 13">
                <a:extLst>
                  <a:ext uri="{FF2B5EF4-FFF2-40B4-BE49-F238E27FC236}">
                    <a16:creationId xmlns:a16="http://schemas.microsoft.com/office/drawing/2014/main" id="{AF2128E6-DCD9-0F43-835A-D889D0DCA7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08501" y="2579838"/>
                <a:ext cx="824023" cy="166199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>
                <a:lvl1pPr marL="0" indent="0" algn="l" rtl="0" eaLnBrk="1" fontAlgn="auto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lang="en-US" sz="3000" b="0" kern="1200" smtClean="0">
                    <a:solidFill>
                      <a:srgbClr val="6400FF"/>
                    </a:solidFill>
                    <a:latin typeface="+mj-lt"/>
                    <a:ea typeface="Verdana" panose="020B0604030504040204" pitchFamily="34" charset="0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33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33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33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33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609585" algn="l" rtl="0" fontAlgn="base">
                  <a:spcBef>
                    <a:spcPct val="0"/>
                  </a:spcBef>
                  <a:spcAft>
                    <a:spcPct val="0"/>
                  </a:spcAft>
                  <a:defRPr sz="3733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1219170" algn="l" rtl="0" fontAlgn="base">
                  <a:spcBef>
                    <a:spcPct val="0"/>
                  </a:spcBef>
                  <a:spcAft>
                    <a:spcPct val="0"/>
                  </a:spcAft>
                  <a:defRPr sz="3733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828754" algn="l" rtl="0" fontAlgn="base">
                  <a:spcBef>
                    <a:spcPct val="0"/>
                  </a:spcBef>
                  <a:spcAft>
                    <a:spcPct val="0"/>
                  </a:spcAft>
                  <a:defRPr sz="3733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2438339" algn="l" rtl="0" fontAlgn="base">
                  <a:spcBef>
                    <a:spcPct val="0"/>
                  </a:spcBef>
                  <a:spcAft>
                    <a:spcPct val="0"/>
                  </a:spcAft>
                  <a:defRPr sz="3733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1200" b="1" spc="100" dirty="0">
                    <a:solidFill>
                      <a:schemeClr val="tx1"/>
                    </a:solidFill>
                  </a:rPr>
                  <a:t>#0092D5</a:t>
                </a:r>
              </a:p>
            </p:txBody>
          </p:sp>
          <p:sp>
            <p:nvSpPr>
              <p:cNvPr id="95" name="Title 13">
                <a:extLst>
                  <a:ext uri="{FF2B5EF4-FFF2-40B4-BE49-F238E27FC236}">
                    <a16:creationId xmlns:a16="http://schemas.microsoft.com/office/drawing/2014/main" id="{C81C8069-7244-C440-AF09-C2FE78F248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67089" y="2081682"/>
                <a:ext cx="951617" cy="166199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>
                <a:lvl1pPr marL="0" indent="0" algn="l" rtl="0" eaLnBrk="1" fontAlgn="auto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lang="en-US" sz="3000" b="0" kern="1200" smtClean="0">
                    <a:solidFill>
                      <a:srgbClr val="6400FF"/>
                    </a:solidFill>
                    <a:latin typeface="+mj-lt"/>
                    <a:ea typeface="Verdana" panose="020B0604030504040204" pitchFamily="34" charset="0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33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33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33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33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609585" algn="l" rtl="0" fontAlgn="base">
                  <a:spcBef>
                    <a:spcPct val="0"/>
                  </a:spcBef>
                  <a:spcAft>
                    <a:spcPct val="0"/>
                  </a:spcAft>
                  <a:defRPr sz="3733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1219170" algn="l" rtl="0" fontAlgn="base">
                  <a:spcBef>
                    <a:spcPct val="0"/>
                  </a:spcBef>
                  <a:spcAft>
                    <a:spcPct val="0"/>
                  </a:spcAft>
                  <a:defRPr sz="3733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828754" algn="l" rtl="0" fontAlgn="base">
                  <a:spcBef>
                    <a:spcPct val="0"/>
                  </a:spcBef>
                  <a:spcAft>
                    <a:spcPct val="0"/>
                  </a:spcAft>
                  <a:defRPr sz="3733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2438339" algn="l" rtl="0" fontAlgn="base">
                  <a:spcBef>
                    <a:spcPct val="0"/>
                  </a:spcBef>
                  <a:spcAft>
                    <a:spcPct val="0"/>
                  </a:spcAft>
                  <a:defRPr sz="3733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1200" b="1" spc="100" dirty="0">
                    <a:solidFill>
                      <a:schemeClr val="tx1"/>
                    </a:solidFill>
                  </a:rPr>
                  <a:t>#E7E6E6</a:t>
                </a: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4560DF69-8EA8-5341-8CA7-CF23920F1122}"/>
                  </a:ext>
                </a:extLst>
              </p:cNvPr>
              <p:cNvSpPr/>
              <p:nvPr/>
            </p:nvSpPr>
            <p:spPr>
              <a:xfrm>
                <a:off x="8557739" y="2489844"/>
                <a:ext cx="308344" cy="30834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itle 13">
                <a:extLst>
                  <a:ext uri="{FF2B5EF4-FFF2-40B4-BE49-F238E27FC236}">
                    <a16:creationId xmlns:a16="http://schemas.microsoft.com/office/drawing/2014/main" id="{2D34DC58-4F7E-584D-B41C-7CE58B42AF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67089" y="2560916"/>
                <a:ext cx="951617" cy="166199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>
                <a:lvl1pPr marL="0" indent="0" algn="l" rtl="0" eaLnBrk="1" fontAlgn="auto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lang="en-US" sz="3000" b="0" kern="1200" smtClean="0">
                    <a:solidFill>
                      <a:srgbClr val="6400FF"/>
                    </a:solidFill>
                    <a:latin typeface="+mj-lt"/>
                    <a:ea typeface="Verdana" panose="020B0604030504040204" pitchFamily="34" charset="0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33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33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33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33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609585" algn="l" rtl="0" fontAlgn="base">
                  <a:spcBef>
                    <a:spcPct val="0"/>
                  </a:spcBef>
                  <a:spcAft>
                    <a:spcPct val="0"/>
                  </a:spcAft>
                  <a:defRPr sz="3733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1219170" algn="l" rtl="0" fontAlgn="base">
                  <a:spcBef>
                    <a:spcPct val="0"/>
                  </a:spcBef>
                  <a:spcAft>
                    <a:spcPct val="0"/>
                  </a:spcAft>
                  <a:defRPr sz="3733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828754" algn="l" rtl="0" fontAlgn="base">
                  <a:spcBef>
                    <a:spcPct val="0"/>
                  </a:spcBef>
                  <a:spcAft>
                    <a:spcPct val="0"/>
                  </a:spcAft>
                  <a:defRPr sz="3733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2438339" algn="l" rtl="0" fontAlgn="base">
                  <a:spcBef>
                    <a:spcPct val="0"/>
                  </a:spcBef>
                  <a:spcAft>
                    <a:spcPct val="0"/>
                  </a:spcAft>
                  <a:defRPr sz="3733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1200" b="1" spc="100" dirty="0">
                    <a:solidFill>
                      <a:schemeClr val="tx1"/>
                    </a:solidFill>
                  </a:rPr>
                  <a:t>#FFFFFF</a:t>
                </a:r>
              </a:p>
            </p:txBody>
          </p:sp>
          <p:sp>
            <p:nvSpPr>
              <p:cNvPr id="98" name="Title 13">
                <a:extLst>
                  <a:ext uri="{FF2B5EF4-FFF2-40B4-BE49-F238E27FC236}">
                    <a16:creationId xmlns:a16="http://schemas.microsoft.com/office/drawing/2014/main" id="{ACB7FDA7-749E-4949-9157-C1C2D8CF3F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73591" y="1635738"/>
                <a:ext cx="1121775" cy="227031"/>
              </a:xfrm>
              <a:prstGeom prst="rect">
                <a:avLst/>
              </a:prstGeom>
            </p:spPr>
            <p:txBody>
              <a:bodyPr vert="horz" wrap="square" lIns="0" tIns="0" rIns="0" bIns="0" rtlCol="0" anchor="b">
                <a:spAutoFit/>
              </a:bodyPr>
              <a:lstStyle>
                <a:lvl1pPr marL="0" indent="0" algn="l" rtl="0" eaLnBrk="1" fontAlgn="auto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lang="en-US" sz="3000" b="0" kern="1200" smtClean="0">
                    <a:solidFill>
                      <a:srgbClr val="6400FF"/>
                    </a:solidFill>
                    <a:latin typeface="+mj-lt"/>
                    <a:ea typeface="Verdana" panose="020B0604030504040204" pitchFamily="34" charset="0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33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33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33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33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609585" algn="l" rtl="0" fontAlgn="base">
                  <a:spcBef>
                    <a:spcPct val="0"/>
                  </a:spcBef>
                  <a:spcAft>
                    <a:spcPct val="0"/>
                  </a:spcAft>
                  <a:defRPr sz="3733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1219170" algn="l" rtl="0" fontAlgn="base">
                  <a:spcBef>
                    <a:spcPct val="0"/>
                  </a:spcBef>
                  <a:spcAft>
                    <a:spcPct val="0"/>
                  </a:spcAft>
                  <a:defRPr sz="3733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828754" algn="l" rtl="0" fontAlgn="base">
                  <a:spcBef>
                    <a:spcPct val="0"/>
                  </a:spcBef>
                  <a:spcAft>
                    <a:spcPct val="0"/>
                  </a:spcAft>
                  <a:defRPr sz="3733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2438339" algn="l" rtl="0" fontAlgn="base">
                  <a:spcBef>
                    <a:spcPct val="0"/>
                  </a:spcBef>
                  <a:spcAft>
                    <a:spcPct val="0"/>
                  </a:spcAft>
                  <a:defRPr sz="3733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1600" b="1" dirty="0">
                    <a:solidFill>
                      <a:schemeClr val="tx1"/>
                    </a:solidFill>
                  </a:rPr>
                  <a:t>Primary</a:t>
                </a:r>
              </a:p>
            </p:txBody>
          </p:sp>
        </p:grp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4ADA6DD-D706-AD47-9429-C26EF84FC2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47919" y="3070818"/>
              <a:ext cx="336627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2B4EFFD-E6D1-5D4F-8706-62404ED8E955}"/>
              </a:ext>
            </a:extLst>
          </p:cNvPr>
          <p:cNvSpPr/>
          <p:nvPr/>
        </p:nvSpPr>
        <p:spPr>
          <a:xfrm>
            <a:off x="8353700" y="1107405"/>
            <a:ext cx="1598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COLOR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PALETTES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C52EC2C8-E949-7745-9FFE-4F8B62AB2F8D}"/>
              </a:ext>
            </a:extLst>
          </p:cNvPr>
          <p:cNvCxnSpPr>
            <a:cxnSpLocks/>
          </p:cNvCxnSpPr>
          <p:nvPr/>
        </p:nvCxnSpPr>
        <p:spPr>
          <a:xfrm>
            <a:off x="8460118" y="1476737"/>
            <a:ext cx="373188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13">
            <a:extLst>
              <a:ext uri="{FF2B5EF4-FFF2-40B4-BE49-F238E27FC236}">
                <a16:creationId xmlns:a16="http://schemas.microsoft.com/office/drawing/2014/main" id="{E2A58A99-CF26-8448-8503-F602E4D37151}"/>
              </a:ext>
            </a:extLst>
          </p:cNvPr>
          <p:cNvSpPr txBox="1">
            <a:spLocks/>
          </p:cNvSpPr>
          <p:nvPr/>
        </p:nvSpPr>
        <p:spPr>
          <a:xfrm>
            <a:off x="8485434" y="3367733"/>
            <a:ext cx="3222472" cy="2215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indent="0" algn="l" rtl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lang="en-US" sz="3000" b="0" kern="1200" smtClean="0">
                <a:solidFill>
                  <a:srgbClr val="6400FF"/>
                </a:solidFill>
                <a:latin typeface="+mj-lt"/>
                <a:ea typeface="Verdana" panose="020B060403050404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733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733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733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733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3733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3733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3733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3733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 b="1" dirty="0">
                <a:solidFill>
                  <a:schemeClr val="tx1"/>
                </a:solidFill>
              </a:rPr>
              <a:t>Secondary </a:t>
            </a:r>
            <a:r>
              <a:rPr lang="en-US" sz="1100" i="1" dirty="0">
                <a:solidFill>
                  <a:srgbClr val="000000"/>
                </a:solidFill>
                <a:ea typeface="+mn-ea"/>
                <a:cs typeface="+mn-cs"/>
              </a:rPr>
              <a:t>(for graph/chart accent use only)</a:t>
            </a:r>
            <a:endParaRPr lang="en-US" sz="1600" b="1" dirty="0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6E0799D-AAB6-7945-9A7A-632817D6652A}"/>
              </a:ext>
            </a:extLst>
          </p:cNvPr>
          <p:cNvGrpSpPr/>
          <p:nvPr/>
        </p:nvGrpSpPr>
        <p:grpSpPr>
          <a:xfrm>
            <a:off x="8460118" y="3749228"/>
            <a:ext cx="2901234" cy="1279672"/>
            <a:chOff x="2289389" y="1600166"/>
            <a:chExt cx="2901234" cy="1279672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B69C866-F9E8-4B4B-8A7D-690F459F9BCB}"/>
                </a:ext>
              </a:extLst>
            </p:cNvPr>
            <p:cNvSpPr/>
            <p:nvPr/>
          </p:nvSpPr>
          <p:spPr>
            <a:xfrm>
              <a:off x="2289389" y="1600166"/>
              <a:ext cx="308344" cy="3083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D313C59-E186-A346-8BCD-E872C71828A4}"/>
                </a:ext>
              </a:extLst>
            </p:cNvPr>
            <p:cNvSpPr/>
            <p:nvPr/>
          </p:nvSpPr>
          <p:spPr>
            <a:xfrm>
              <a:off x="2289389" y="2571494"/>
              <a:ext cx="308344" cy="308344"/>
            </a:xfrm>
            <a:prstGeom prst="ellipse">
              <a:avLst/>
            </a:prstGeom>
            <a:solidFill>
              <a:srgbClr val="50F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7D103C6-7B63-4946-9584-29B8BA21EDE4}"/>
                </a:ext>
              </a:extLst>
            </p:cNvPr>
            <p:cNvSpPr/>
            <p:nvPr/>
          </p:nvSpPr>
          <p:spPr>
            <a:xfrm>
              <a:off x="3951934" y="1604320"/>
              <a:ext cx="308344" cy="308344"/>
            </a:xfrm>
            <a:prstGeom prst="ellipse">
              <a:avLst/>
            </a:pr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itle 13">
              <a:extLst>
                <a:ext uri="{FF2B5EF4-FFF2-40B4-BE49-F238E27FC236}">
                  <a16:creationId xmlns:a16="http://schemas.microsoft.com/office/drawing/2014/main" id="{7D3DE606-6448-E645-9976-287694EEFBB2}"/>
                </a:ext>
              </a:extLst>
            </p:cNvPr>
            <p:cNvSpPr txBox="1">
              <a:spLocks/>
            </p:cNvSpPr>
            <p:nvPr/>
          </p:nvSpPr>
          <p:spPr>
            <a:xfrm>
              <a:off x="2704055" y="1677605"/>
              <a:ext cx="824023" cy="166199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0" indent="0" algn="l" rtl="0" eaLnBrk="1" fontAlgn="auto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 lang="en-US" sz="3000" b="0" kern="1200" smtClean="0">
                  <a:solidFill>
                    <a:srgbClr val="6400FF"/>
                  </a:solidFill>
                  <a:latin typeface="+mj-lt"/>
                  <a:ea typeface="Verdana" panose="020B0604030504040204" pitchFamily="34" charset="0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733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733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733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733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609585" algn="l" rtl="0" fontAlgn="base">
                <a:spcBef>
                  <a:spcPct val="0"/>
                </a:spcBef>
                <a:spcAft>
                  <a:spcPct val="0"/>
                </a:spcAft>
                <a:defRPr sz="3733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1219170" algn="l" rtl="0" fontAlgn="base">
                <a:spcBef>
                  <a:spcPct val="0"/>
                </a:spcBef>
                <a:spcAft>
                  <a:spcPct val="0"/>
                </a:spcAft>
                <a:defRPr sz="3733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828754" algn="l" rtl="0" fontAlgn="base">
                <a:spcBef>
                  <a:spcPct val="0"/>
                </a:spcBef>
                <a:spcAft>
                  <a:spcPct val="0"/>
                </a:spcAft>
                <a:defRPr sz="3733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2438339" algn="l" rtl="0" fontAlgn="base">
                <a:spcBef>
                  <a:spcPct val="0"/>
                </a:spcBef>
                <a:spcAft>
                  <a:spcPct val="0"/>
                </a:spcAft>
                <a:defRPr sz="3733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200" b="1" spc="100" dirty="0">
                  <a:solidFill>
                    <a:schemeClr val="tx1"/>
                  </a:solidFill>
                </a:rPr>
                <a:t>#000FFS</a:t>
              </a:r>
            </a:p>
          </p:txBody>
        </p:sp>
        <p:sp>
          <p:nvSpPr>
            <p:cNvPr id="53" name="Title 13">
              <a:extLst>
                <a:ext uri="{FF2B5EF4-FFF2-40B4-BE49-F238E27FC236}">
                  <a16:creationId xmlns:a16="http://schemas.microsoft.com/office/drawing/2014/main" id="{BF62B20B-C810-AB4A-BCC8-E43581BDD141}"/>
                </a:ext>
              </a:extLst>
            </p:cNvPr>
            <p:cNvSpPr txBox="1">
              <a:spLocks/>
            </p:cNvSpPr>
            <p:nvPr/>
          </p:nvSpPr>
          <p:spPr>
            <a:xfrm>
              <a:off x="2704055" y="2642566"/>
              <a:ext cx="824023" cy="166199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0" indent="0" algn="l" rtl="0" eaLnBrk="1" fontAlgn="auto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 lang="en-US" sz="3000" b="0" kern="1200" smtClean="0">
                  <a:solidFill>
                    <a:srgbClr val="6400FF"/>
                  </a:solidFill>
                  <a:latin typeface="+mj-lt"/>
                  <a:ea typeface="Verdana" panose="020B0604030504040204" pitchFamily="34" charset="0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733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733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733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733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609585" algn="l" rtl="0" fontAlgn="base">
                <a:spcBef>
                  <a:spcPct val="0"/>
                </a:spcBef>
                <a:spcAft>
                  <a:spcPct val="0"/>
                </a:spcAft>
                <a:defRPr sz="3733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1219170" algn="l" rtl="0" fontAlgn="base">
                <a:spcBef>
                  <a:spcPct val="0"/>
                </a:spcBef>
                <a:spcAft>
                  <a:spcPct val="0"/>
                </a:spcAft>
                <a:defRPr sz="3733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828754" algn="l" rtl="0" fontAlgn="base">
                <a:spcBef>
                  <a:spcPct val="0"/>
                </a:spcBef>
                <a:spcAft>
                  <a:spcPct val="0"/>
                </a:spcAft>
                <a:defRPr sz="3733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2438339" algn="l" rtl="0" fontAlgn="base">
                <a:spcBef>
                  <a:spcPct val="0"/>
                </a:spcBef>
                <a:spcAft>
                  <a:spcPct val="0"/>
                </a:spcAft>
                <a:defRPr sz="3733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200" b="1" spc="100" dirty="0">
                  <a:solidFill>
                    <a:schemeClr val="tx1"/>
                  </a:solidFill>
                </a:rPr>
                <a:t>#50F0EB</a:t>
              </a:r>
            </a:p>
          </p:txBody>
        </p:sp>
        <p:sp>
          <p:nvSpPr>
            <p:cNvPr id="54" name="Title 13">
              <a:extLst>
                <a:ext uri="{FF2B5EF4-FFF2-40B4-BE49-F238E27FC236}">
                  <a16:creationId xmlns:a16="http://schemas.microsoft.com/office/drawing/2014/main" id="{18AFBBA8-2FE0-6541-BF98-79928EF2B502}"/>
                </a:ext>
              </a:extLst>
            </p:cNvPr>
            <p:cNvSpPr txBox="1">
              <a:spLocks/>
            </p:cNvSpPr>
            <p:nvPr/>
          </p:nvSpPr>
          <p:spPr>
            <a:xfrm>
              <a:off x="4366600" y="1675392"/>
              <a:ext cx="824023" cy="166199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0" indent="0" algn="l" rtl="0" eaLnBrk="1" fontAlgn="auto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 lang="en-US" sz="3000" b="0" kern="1200" smtClean="0">
                  <a:solidFill>
                    <a:srgbClr val="6400FF"/>
                  </a:solidFill>
                  <a:latin typeface="+mj-lt"/>
                  <a:ea typeface="Verdana" panose="020B0604030504040204" pitchFamily="34" charset="0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733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733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733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733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609585" algn="l" rtl="0" fontAlgn="base">
                <a:spcBef>
                  <a:spcPct val="0"/>
                </a:spcBef>
                <a:spcAft>
                  <a:spcPct val="0"/>
                </a:spcAft>
                <a:defRPr sz="3733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1219170" algn="l" rtl="0" fontAlgn="base">
                <a:spcBef>
                  <a:spcPct val="0"/>
                </a:spcBef>
                <a:spcAft>
                  <a:spcPct val="0"/>
                </a:spcAft>
                <a:defRPr sz="3733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828754" algn="l" rtl="0" fontAlgn="base">
                <a:spcBef>
                  <a:spcPct val="0"/>
                </a:spcBef>
                <a:spcAft>
                  <a:spcPct val="0"/>
                </a:spcAft>
                <a:defRPr sz="3733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2438339" algn="l" rtl="0" fontAlgn="base">
                <a:spcBef>
                  <a:spcPct val="0"/>
                </a:spcBef>
                <a:spcAft>
                  <a:spcPct val="0"/>
                </a:spcAft>
                <a:defRPr sz="3733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200" b="1" spc="100" dirty="0">
                  <a:solidFill>
                    <a:schemeClr val="tx1"/>
                  </a:solidFill>
                </a:rPr>
                <a:t>#FFCD00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3C9973C-B05D-A94A-9E22-AD90A6A9BD99}"/>
                </a:ext>
              </a:extLst>
            </p:cNvPr>
            <p:cNvSpPr/>
            <p:nvPr/>
          </p:nvSpPr>
          <p:spPr>
            <a:xfrm>
              <a:off x="2289389" y="2092056"/>
              <a:ext cx="308344" cy="308344"/>
            </a:xfrm>
            <a:prstGeom prst="ellipse">
              <a:avLst/>
            </a:prstGeom>
            <a:solidFill>
              <a:srgbClr val="0AD2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5C03838D-1DBF-C74B-BC00-BE9B1AC8491C}"/>
                </a:ext>
              </a:extLst>
            </p:cNvPr>
            <p:cNvSpPr/>
            <p:nvPr/>
          </p:nvSpPr>
          <p:spPr>
            <a:xfrm>
              <a:off x="3951934" y="2091146"/>
              <a:ext cx="308344" cy="308344"/>
            </a:xfrm>
            <a:prstGeom prst="ellipse">
              <a:avLst/>
            </a:prstGeom>
            <a:solidFill>
              <a:srgbClr val="FF8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itle 13">
              <a:extLst>
                <a:ext uri="{FF2B5EF4-FFF2-40B4-BE49-F238E27FC236}">
                  <a16:creationId xmlns:a16="http://schemas.microsoft.com/office/drawing/2014/main" id="{E2FEDC81-5DCE-6940-9A16-D00B6B78B2A0}"/>
                </a:ext>
              </a:extLst>
            </p:cNvPr>
            <p:cNvSpPr txBox="1">
              <a:spLocks/>
            </p:cNvSpPr>
            <p:nvPr/>
          </p:nvSpPr>
          <p:spPr>
            <a:xfrm>
              <a:off x="2704055" y="2169495"/>
              <a:ext cx="824023" cy="166199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0" indent="0" algn="l" rtl="0" eaLnBrk="1" fontAlgn="auto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 lang="en-US" sz="3000" b="0" kern="1200" smtClean="0">
                  <a:solidFill>
                    <a:srgbClr val="6400FF"/>
                  </a:solidFill>
                  <a:latin typeface="+mj-lt"/>
                  <a:ea typeface="Verdana" panose="020B0604030504040204" pitchFamily="34" charset="0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733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733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733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733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609585" algn="l" rtl="0" fontAlgn="base">
                <a:spcBef>
                  <a:spcPct val="0"/>
                </a:spcBef>
                <a:spcAft>
                  <a:spcPct val="0"/>
                </a:spcAft>
                <a:defRPr sz="3733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1219170" algn="l" rtl="0" fontAlgn="base">
                <a:spcBef>
                  <a:spcPct val="0"/>
                </a:spcBef>
                <a:spcAft>
                  <a:spcPct val="0"/>
                </a:spcAft>
                <a:defRPr sz="3733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828754" algn="l" rtl="0" fontAlgn="base">
                <a:spcBef>
                  <a:spcPct val="0"/>
                </a:spcBef>
                <a:spcAft>
                  <a:spcPct val="0"/>
                </a:spcAft>
                <a:defRPr sz="3733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2438339" algn="l" rtl="0" fontAlgn="base">
                <a:spcBef>
                  <a:spcPct val="0"/>
                </a:spcBef>
                <a:spcAft>
                  <a:spcPct val="0"/>
                </a:spcAft>
                <a:defRPr sz="3733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200" b="1" spc="100" dirty="0">
                  <a:solidFill>
                    <a:schemeClr val="tx1"/>
                  </a:solidFill>
                </a:rPr>
                <a:t>#0AD2AF</a:t>
              </a:r>
            </a:p>
          </p:txBody>
        </p:sp>
        <p:sp>
          <p:nvSpPr>
            <p:cNvPr id="58" name="Title 13">
              <a:extLst>
                <a:ext uri="{FF2B5EF4-FFF2-40B4-BE49-F238E27FC236}">
                  <a16:creationId xmlns:a16="http://schemas.microsoft.com/office/drawing/2014/main" id="{01189454-FDD8-2D4C-A330-5720C5AE1EEC}"/>
                </a:ext>
              </a:extLst>
            </p:cNvPr>
            <p:cNvSpPr txBox="1">
              <a:spLocks/>
            </p:cNvSpPr>
            <p:nvPr/>
          </p:nvSpPr>
          <p:spPr>
            <a:xfrm>
              <a:off x="4366600" y="2162218"/>
              <a:ext cx="824023" cy="166199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0" indent="0" algn="l" rtl="0" eaLnBrk="1" fontAlgn="auto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 lang="en-US" sz="3000" b="0" kern="1200" smtClean="0">
                  <a:solidFill>
                    <a:srgbClr val="6400FF"/>
                  </a:solidFill>
                  <a:latin typeface="+mj-lt"/>
                  <a:ea typeface="Verdana" panose="020B0604030504040204" pitchFamily="34" charset="0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733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733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733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733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609585" algn="l" rtl="0" fontAlgn="base">
                <a:spcBef>
                  <a:spcPct val="0"/>
                </a:spcBef>
                <a:spcAft>
                  <a:spcPct val="0"/>
                </a:spcAft>
                <a:defRPr sz="3733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1219170" algn="l" rtl="0" fontAlgn="base">
                <a:spcBef>
                  <a:spcPct val="0"/>
                </a:spcBef>
                <a:spcAft>
                  <a:spcPct val="0"/>
                </a:spcAft>
                <a:defRPr sz="3733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828754" algn="l" rtl="0" fontAlgn="base">
                <a:spcBef>
                  <a:spcPct val="0"/>
                </a:spcBef>
                <a:spcAft>
                  <a:spcPct val="0"/>
                </a:spcAft>
                <a:defRPr sz="3733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2438339" algn="l" rtl="0" fontAlgn="base">
                <a:spcBef>
                  <a:spcPct val="0"/>
                </a:spcBef>
                <a:spcAft>
                  <a:spcPct val="0"/>
                </a:spcAft>
                <a:defRPr sz="3733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200" b="1" spc="100" dirty="0">
                  <a:solidFill>
                    <a:schemeClr val="tx1"/>
                  </a:solidFill>
                </a:rPr>
                <a:t>#FF8C00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9614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ACC3C9-3922-8245-9D7B-E991D1691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29AF2-7334-C441-B6F0-3DF98478E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8CFE86-64C1-AB4E-8C86-AD14C4127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75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cluttered, indoor, filled, table&#10;&#10;Description automatically generated">
            <a:extLst>
              <a:ext uri="{FF2B5EF4-FFF2-40B4-BE49-F238E27FC236}">
                <a16:creationId xmlns:a16="http://schemas.microsoft.com/office/drawing/2014/main" id="{45AE9658-3DD0-EE46-9804-F128887A57B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0550" r="20550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5AF0C-488B-3E44-9D02-90ABE52D3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br>
              <a:rPr lang="en-US" dirty="0"/>
            </a:b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3DC325-BA6B-DD48-BD9F-BF36406D6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of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1576331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4233EE8-FB83-FC4D-B1EA-A6219ECE395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55D14-C3B7-2545-A09D-B57D1E463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0FBF58-BA15-A243-9A14-B13D3301E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60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7A017-9B25-A345-9483-21196582D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9DDE2-2033-1841-AE2A-37ABE60208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Optional Subtitle</a:t>
            </a:r>
          </a:p>
        </p:txBody>
      </p:sp>
    </p:spTree>
    <p:extLst>
      <p:ext uri="{BB962C8B-B14F-4D97-AF65-F5344CB8AC3E}">
        <p14:creationId xmlns:p14="http://schemas.microsoft.com/office/powerpoint/2010/main" val="1803703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7A017-9B25-A345-9483-21196582D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9DDE2-2033-1841-AE2A-37ABE60208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Optional Subtitle</a:t>
            </a:r>
          </a:p>
        </p:txBody>
      </p:sp>
    </p:spTree>
    <p:extLst>
      <p:ext uri="{BB962C8B-B14F-4D97-AF65-F5344CB8AC3E}">
        <p14:creationId xmlns:p14="http://schemas.microsoft.com/office/powerpoint/2010/main" val="375021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Content Placeholder 6">
            <a:extLst>
              <a:ext uri="{FF2B5EF4-FFF2-40B4-BE49-F238E27FC236}">
                <a16:creationId xmlns:a16="http://schemas.microsoft.com/office/drawing/2014/main" id="{1BABCDDB-7D46-A446-B96A-FC3A9E9420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5910458"/>
              </p:ext>
            </p:extLst>
          </p:nvPr>
        </p:nvGraphicFramePr>
        <p:xfrm>
          <a:off x="457200" y="1519870"/>
          <a:ext cx="7004768" cy="3723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7815">
                  <a:extLst>
                    <a:ext uri="{9D8B030D-6E8A-4147-A177-3AD203B41FA5}">
                      <a16:colId xmlns:a16="http://schemas.microsoft.com/office/drawing/2014/main" val="974355663"/>
                    </a:ext>
                  </a:extLst>
                </a:gridCol>
                <a:gridCol w="1545651">
                  <a:extLst>
                    <a:ext uri="{9D8B030D-6E8A-4147-A177-3AD203B41FA5}">
                      <a16:colId xmlns:a16="http://schemas.microsoft.com/office/drawing/2014/main" val="544554897"/>
                    </a:ext>
                  </a:extLst>
                </a:gridCol>
                <a:gridCol w="1545651">
                  <a:extLst>
                    <a:ext uri="{9D8B030D-6E8A-4147-A177-3AD203B41FA5}">
                      <a16:colId xmlns:a16="http://schemas.microsoft.com/office/drawing/2014/main" val="1623077246"/>
                    </a:ext>
                  </a:extLst>
                </a:gridCol>
                <a:gridCol w="1545651">
                  <a:extLst>
                    <a:ext uri="{9D8B030D-6E8A-4147-A177-3AD203B41FA5}">
                      <a16:colId xmlns:a16="http://schemas.microsoft.com/office/drawing/2014/main" val="1303743118"/>
                    </a:ext>
                  </a:extLst>
                </a:gridCol>
              </a:tblGrid>
              <a:tr h="31030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CROSS CATEGORY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COLUMN 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COLUMN 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COLUMN 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0835149"/>
                  </a:ext>
                </a:extLst>
              </a:tr>
              <a:tr h="31030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Label One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3386430"/>
                  </a:ext>
                </a:extLst>
              </a:tr>
              <a:tr h="31030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Label Two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2645391"/>
                  </a:ext>
                </a:extLst>
              </a:tr>
              <a:tr h="31030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Label Three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0426889"/>
                  </a:ext>
                </a:extLst>
              </a:tr>
              <a:tr h="31030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3.0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6.0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9.0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3107311"/>
                  </a:ext>
                </a:extLst>
              </a:tr>
              <a:tr h="310302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908810"/>
                  </a:ext>
                </a:extLst>
              </a:tr>
              <a:tr h="31030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Label Four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7090152"/>
                  </a:ext>
                </a:extLst>
              </a:tr>
              <a:tr h="31030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Label Five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7993140"/>
                  </a:ext>
                </a:extLst>
              </a:tr>
              <a:tr h="31030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Label Six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2769198"/>
                  </a:ext>
                </a:extLst>
              </a:tr>
              <a:tr h="31030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3.0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6.0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9.0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144536"/>
                  </a:ext>
                </a:extLst>
              </a:tr>
              <a:tr h="310302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9658022"/>
                  </a:ext>
                </a:extLst>
              </a:tr>
              <a:tr h="31030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Grand Total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6.0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12.0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18.0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872671"/>
                  </a:ext>
                </a:extLst>
              </a:tr>
            </a:tbl>
          </a:graphicData>
        </a:graphic>
      </p:graphicFrame>
      <p:sp>
        <p:nvSpPr>
          <p:cNvPr id="76" name="Rectangle 75">
            <a:extLst>
              <a:ext uri="{FF2B5EF4-FFF2-40B4-BE49-F238E27FC236}">
                <a16:creationId xmlns:a16="http://schemas.microsoft.com/office/drawing/2014/main" id="{4CB91B6F-B860-5C41-A37A-5501FFF2BDE2}"/>
              </a:ext>
            </a:extLst>
          </p:cNvPr>
          <p:cNvSpPr/>
          <p:nvPr/>
        </p:nvSpPr>
        <p:spPr>
          <a:xfrm>
            <a:off x="354427" y="1107405"/>
            <a:ext cx="7888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accent5"/>
                </a:solidFill>
              </a:rPr>
              <a:t>TABLES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C131439-FC19-F14B-84AC-7D482229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Use This Template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4FB2D18-D1FE-3F4D-805C-2909AFCD3BE9}"/>
              </a:ext>
            </a:extLst>
          </p:cNvPr>
          <p:cNvSpPr txBox="1"/>
          <p:nvPr/>
        </p:nvSpPr>
        <p:spPr>
          <a:xfrm>
            <a:off x="8041483" y="1201555"/>
            <a:ext cx="3807216" cy="4801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</a:pPr>
            <a:r>
              <a:rPr lang="en-US" sz="1400" b="1" dirty="0"/>
              <a:t>HEADER ROW: </a:t>
            </a:r>
            <a:r>
              <a:rPr lang="en-US" sz="1200" dirty="0"/>
              <a:t>14pt / black (or white)/ </a:t>
            </a:r>
            <a:r>
              <a:rPr lang="en-US" sz="1200" b="1" dirty="0"/>
              <a:t>bold </a:t>
            </a:r>
            <a:r>
              <a:rPr lang="en-US" sz="1200" dirty="0"/>
              <a:t>/ </a:t>
            </a:r>
            <a:br>
              <a:rPr lang="en-US" sz="1200" dirty="0"/>
            </a:br>
            <a:r>
              <a:rPr lang="en-US" sz="1200" dirty="0"/>
              <a:t>	           ALL CAPS</a:t>
            </a:r>
            <a:r>
              <a:rPr lang="en-US" sz="1400" dirty="0"/>
              <a:t> </a:t>
            </a:r>
          </a:p>
        </p:txBody>
      </p:sp>
      <p:cxnSp>
        <p:nvCxnSpPr>
          <p:cNvPr id="60" name="Elbow Connector 51">
            <a:extLst>
              <a:ext uri="{FF2B5EF4-FFF2-40B4-BE49-F238E27FC236}">
                <a16:creationId xmlns:a16="http://schemas.microsoft.com/office/drawing/2014/main" id="{79379B1B-82F1-834C-84FF-E0452F5BD80D}"/>
              </a:ext>
            </a:extLst>
          </p:cNvPr>
          <p:cNvCxnSpPr>
            <a:cxnSpLocks/>
            <a:stCxn id="8" idx="1"/>
          </p:cNvCxnSpPr>
          <p:nvPr/>
        </p:nvCxnSpPr>
        <p:spPr>
          <a:xfrm rot="10800000">
            <a:off x="7552679" y="1998641"/>
            <a:ext cx="488804" cy="306790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51">
            <a:extLst>
              <a:ext uri="{FF2B5EF4-FFF2-40B4-BE49-F238E27FC236}">
                <a16:creationId xmlns:a16="http://schemas.microsoft.com/office/drawing/2014/main" id="{298584D4-F1B5-5B47-8BBF-DC2F389F38A4}"/>
              </a:ext>
            </a:extLst>
          </p:cNvPr>
          <p:cNvCxnSpPr>
            <a:cxnSpLocks/>
            <a:stCxn id="8" idx="1"/>
          </p:cNvCxnSpPr>
          <p:nvPr/>
        </p:nvCxnSpPr>
        <p:spPr>
          <a:xfrm rot="10800000" flipV="1">
            <a:off x="7552679" y="2305431"/>
            <a:ext cx="488804" cy="311992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CFEBD45-4659-324B-A7AF-55E2E81E9DA5}"/>
              </a:ext>
            </a:extLst>
          </p:cNvPr>
          <p:cNvSpPr/>
          <p:nvPr/>
        </p:nvSpPr>
        <p:spPr>
          <a:xfrm>
            <a:off x="8041483" y="2176165"/>
            <a:ext cx="3199915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DF4131"/>
              </a:buClr>
            </a:pPr>
            <a:r>
              <a:rPr lang="en-US" sz="1200" dirty="0">
                <a:solidFill>
                  <a:srgbClr val="000000"/>
                </a:solidFill>
              </a:rPr>
              <a:t>List and data text: 12pt / black / regular case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0373A77-0D75-9F47-B21B-9E41C6037473}"/>
              </a:ext>
            </a:extLst>
          </p:cNvPr>
          <p:cNvSpPr txBox="1"/>
          <p:nvPr/>
        </p:nvSpPr>
        <p:spPr>
          <a:xfrm>
            <a:off x="8041483" y="2769188"/>
            <a:ext cx="3807216" cy="2862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</a:pPr>
            <a:r>
              <a:rPr lang="en-US" sz="1400" b="1" dirty="0"/>
              <a:t>Totals: </a:t>
            </a:r>
            <a:r>
              <a:rPr lang="en-US" sz="1200" dirty="0"/>
              <a:t>14pt / black (or white) / </a:t>
            </a:r>
            <a:r>
              <a:rPr lang="en-US" sz="1200" b="1" dirty="0"/>
              <a:t>bold </a:t>
            </a:r>
            <a:r>
              <a:rPr lang="en-US" sz="1200" dirty="0"/>
              <a:t>/ regular case</a:t>
            </a:r>
          </a:p>
        </p:txBody>
      </p:sp>
      <p:cxnSp>
        <p:nvCxnSpPr>
          <p:cNvPr id="72" name="Elbow Connector 51">
            <a:extLst>
              <a:ext uri="{FF2B5EF4-FFF2-40B4-BE49-F238E27FC236}">
                <a16:creationId xmlns:a16="http://schemas.microsoft.com/office/drawing/2014/main" id="{F81F4CFA-2CDA-624A-8F4C-6E724DCFA5A3}"/>
              </a:ext>
            </a:extLst>
          </p:cNvPr>
          <p:cNvCxnSpPr>
            <a:cxnSpLocks/>
          </p:cNvCxnSpPr>
          <p:nvPr/>
        </p:nvCxnSpPr>
        <p:spPr>
          <a:xfrm flipH="1">
            <a:off x="7552679" y="2896536"/>
            <a:ext cx="488804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51">
            <a:extLst>
              <a:ext uri="{FF2B5EF4-FFF2-40B4-BE49-F238E27FC236}">
                <a16:creationId xmlns:a16="http://schemas.microsoft.com/office/drawing/2014/main" id="{D417377F-5526-0A4D-BFC1-79840C8D3545}"/>
              </a:ext>
            </a:extLst>
          </p:cNvPr>
          <p:cNvCxnSpPr>
            <a:cxnSpLocks/>
          </p:cNvCxnSpPr>
          <p:nvPr/>
        </p:nvCxnSpPr>
        <p:spPr>
          <a:xfrm flipH="1">
            <a:off x="7552679" y="3531803"/>
            <a:ext cx="488804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7F12A1EA-6CAC-2746-88F0-32312C2A3DBC}"/>
              </a:ext>
            </a:extLst>
          </p:cNvPr>
          <p:cNvSpPr/>
          <p:nvPr/>
        </p:nvSpPr>
        <p:spPr>
          <a:xfrm>
            <a:off x="8041483" y="3397186"/>
            <a:ext cx="295056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DF4131"/>
              </a:buClr>
            </a:pPr>
            <a:r>
              <a:rPr lang="en-US" sz="1200" dirty="0">
                <a:solidFill>
                  <a:srgbClr val="000000"/>
                </a:solidFill>
              </a:rPr>
              <a:t>Shading/fill: 	#FFFFFF for main cells, 	#F2F2F2 for side column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75" name="Elbow Connector 51">
            <a:extLst>
              <a:ext uri="{FF2B5EF4-FFF2-40B4-BE49-F238E27FC236}">
                <a16:creationId xmlns:a16="http://schemas.microsoft.com/office/drawing/2014/main" id="{BF31DBF0-77BA-C54F-A2E1-811148C64237}"/>
              </a:ext>
            </a:extLst>
          </p:cNvPr>
          <p:cNvCxnSpPr>
            <a:cxnSpLocks/>
          </p:cNvCxnSpPr>
          <p:nvPr/>
        </p:nvCxnSpPr>
        <p:spPr>
          <a:xfrm flipH="1">
            <a:off x="7552679" y="4301824"/>
            <a:ext cx="488804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53B2A49A-AC76-2449-8A66-82F27FDB5D23}"/>
              </a:ext>
            </a:extLst>
          </p:cNvPr>
          <p:cNvSpPr/>
          <p:nvPr/>
        </p:nvSpPr>
        <p:spPr>
          <a:xfrm>
            <a:off x="8041483" y="4167207"/>
            <a:ext cx="2146742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DF4131"/>
              </a:buClr>
            </a:pPr>
            <a:r>
              <a:rPr lang="en-US" sz="1200" dirty="0">
                <a:solidFill>
                  <a:srgbClr val="000000"/>
                </a:solidFill>
              </a:rPr>
              <a:t>Summary line: 1pt / #999999</a:t>
            </a:r>
          </a:p>
        </p:txBody>
      </p:sp>
      <p:cxnSp>
        <p:nvCxnSpPr>
          <p:cNvPr id="78" name="Elbow Connector 51">
            <a:extLst>
              <a:ext uri="{FF2B5EF4-FFF2-40B4-BE49-F238E27FC236}">
                <a16:creationId xmlns:a16="http://schemas.microsoft.com/office/drawing/2014/main" id="{24125B5F-7AA8-7D46-A1FC-9AE98CA2CF4A}"/>
              </a:ext>
            </a:extLst>
          </p:cNvPr>
          <p:cNvCxnSpPr>
            <a:cxnSpLocks/>
          </p:cNvCxnSpPr>
          <p:nvPr/>
        </p:nvCxnSpPr>
        <p:spPr>
          <a:xfrm flipH="1">
            <a:off x="7552679" y="4609833"/>
            <a:ext cx="488804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FD698184-B588-7B45-8929-08457F600AA5}"/>
              </a:ext>
            </a:extLst>
          </p:cNvPr>
          <p:cNvSpPr/>
          <p:nvPr/>
        </p:nvSpPr>
        <p:spPr>
          <a:xfrm>
            <a:off x="8041483" y="4475216"/>
            <a:ext cx="2370136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DF4131"/>
              </a:buClr>
            </a:pPr>
            <a:r>
              <a:rPr lang="en-US" sz="1200" dirty="0">
                <a:solidFill>
                  <a:srgbClr val="000000"/>
                </a:solidFill>
              </a:rPr>
              <a:t>Top/bottom lines: 1pt / #000000</a:t>
            </a:r>
          </a:p>
        </p:txBody>
      </p:sp>
      <p:cxnSp>
        <p:nvCxnSpPr>
          <p:cNvPr id="83" name="Elbow Connector 51">
            <a:extLst>
              <a:ext uri="{FF2B5EF4-FFF2-40B4-BE49-F238E27FC236}">
                <a16:creationId xmlns:a16="http://schemas.microsoft.com/office/drawing/2014/main" id="{E8729FC4-7AAC-FF49-8248-D40D817D1620}"/>
              </a:ext>
            </a:extLst>
          </p:cNvPr>
          <p:cNvCxnSpPr>
            <a:cxnSpLocks/>
          </p:cNvCxnSpPr>
          <p:nvPr/>
        </p:nvCxnSpPr>
        <p:spPr>
          <a:xfrm flipH="1">
            <a:off x="7552679" y="4003441"/>
            <a:ext cx="488804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4875CDE2-C5BF-D84D-B398-1BF5AA6266BD}"/>
              </a:ext>
            </a:extLst>
          </p:cNvPr>
          <p:cNvSpPr/>
          <p:nvPr/>
        </p:nvSpPr>
        <p:spPr>
          <a:xfrm>
            <a:off x="8041483" y="3868824"/>
            <a:ext cx="2095445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DF4131"/>
              </a:buClr>
            </a:pPr>
            <a:r>
              <a:rPr lang="en-US" sz="1200" dirty="0">
                <a:solidFill>
                  <a:srgbClr val="000000"/>
                </a:solidFill>
              </a:rPr>
              <a:t>Divider lines: 1pt / #E7E6E6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90A0539-5BC5-F545-ABFD-8757EFCCA089}"/>
              </a:ext>
            </a:extLst>
          </p:cNvPr>
          <p:cNvSpPr txBox="1"/>
          <p:nvPr/>
        </p:nvSpPr>
        <p:spPr>
          <a:xfrm>
            <a:off x="8041483" y="4948116"/>
            <a:ext cx="3807216" cy="2862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</a:pPr>
            <a:r>
              <a:rPr lang="en-US" sz="1400" b="1" dirty="0"/>
              <a:t>Grand Total: </a:t>
            </a:r>
            <a:r>
              <a:rPr lang="en-US" sz="1200" dirty="0"/>
              <a:t>14pt / white / </a:t>
            </a:r>
            <a:r>
              <a:rPr lang="en-US" sz="1200" b="1" dirty="0"/>
              <a:t>bold </a:t>
            </a:r>
            <a:r>
              <a:rPr lang="en-US" sz="1200" dirty="0"/>
              <a:t>/ regular case</a:t>
            </a:r>
          </a:p>
        </p:txBody>
      </p:sp>
      <p:cxnSp>
        <p:nvCxnSpPr>
          <p:cNvPr id="89" name="Elbow Connector 51">
            <a:extLst>
              <a:ext uri="{FF2B5EF4-FFF2-40B4-BE49-F238E27FC236}">
                <a16:creationId xmlns:a16="http://schemas.microsoft.com/office/drawing/2014/main" id="{8AD5E47C-74D0-EA41-8A65-7682620A55E2}"/>
              </a:ext>
            </a:extLst>
          </p:cNvPr>
          <p:cNvCxnSpPr>
            <a:cxnSpLocks/>
            <a:stCxn id="105" idx="1"/>
          </p:cNvCxnSpPr>
          <p:nvPr/>
        </p:nvCxnSpPr>
        <p:spPr>
          <a:xfrm rot="10800000">
            <a:off x="7552679" y="5233902"/>
            <a:ext cx="488804" cy="190599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51">
            <a:extLst>
              <a:ext uri="{FF2B5EF4-FFF2-40B4-BE49-F238E27FC236}">
                <a16:creationId xmlns:a16="http://schemas.microsoft.com/office/drawing/2014/main" id="{25D2C3B2-D29B-024C-B9CF-B9C520F76F33}"/>
              </a:ext>
            </a:extLst>
          </p:cNvPr>
          <p:cNvCxnSpPr>
            <a:cxnSpLocks/>
          </p:cNvCxnSpPr>
          <p:nvPr/>
        </p:nvCxnSpPr>
        <p:spPr>
          <a:xfrm flipH="1">
            <a:off x="7552679" y="5091233"/>
            <a:ext cx="488804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A9216819-7673-1648-9F6F-0396AEDBF9A4}"/>
              </a:ext>
            </a:extLst>
          </p:cNvPr>
          <p:cNvSpPr/>
          <p:nvPr/>
        </p:nvSpPr>
        <p:spPr>
          <a:xfrm>
            <a:off x="8041483" y="5295234"/>
            <a:ext cx="3070071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DF4131"/>
              </a:buClr>
            </a:pPr>
            <a:r>
              <a:rPr lang="en-US" sz="1200" dirty="0">
                <a:solidFill>
                  <a:srgbClr val="000000"/>
                </a:solidFill>
              </a:rPr>
              <a:t>Final line: 2¼ </a:t>
            </a:r>
            <a:r>
              <a:rPr lang="en-US" sz="1200" dirty="0" err="1">
                <a:solidFill>
                  <a:srgbClr val="000000"/>
                </a:solidFill>
              </a:rPr>
              <a:t>pt</a:t>
            </a:r>
            <a:r>
              <a:rPr lang="en-US" sz="1200" dirty="0">
                <a:solidFill>
                  <a:srgbClr val="000000"/>
                </a:solidFill>
              </a:rPr>
              <a:t> / black / row fill: #0092D5</a:t>
            </a:r>
          </a:p>
        </p:txBody>
      </p:sp>
      <p:cxnSp>
        <p:nvCxnSpPr>
          <p:cNvPr id="24" name="Elbow Connector 51">
            <a:extLst>
              <a:ext uri="{FF2B5EF4-FFF2-40B4-BE49-F238E27FC236}">
                <a16:creationId xmlns:a16="http://schemas.microsoft.com/office/drawing/2014/main" id="{2AA37C47-B04E-D744-BD54-BB6E4AB52F7E}"/>
              </a:ext>
            </a:extLst>
          </p:cNvPr>
          <p:cNvCxnSpPr>
            <a:cxnSpLocks/>
          </p:cNvCxnSpPr>
          <p:nvPr/>
        </p:nvCxnSpPr>
        <p:spPr>
          <a:xfrm flipH="1">
            <a:off x="7552679" y="1828132"/>
            <a:ext cx="488804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5D69973-7FA6-D948-AE02-38EA106C4833}"/>
              </a:ext>
            </a:extLst>
          </p:cNvPr>
          <p:cNvSpPr/>
          <p:nvPr/>
        </p:nvSpPr>
        <p:spPr>
          <a:xfrm>
            <a:off x="8041483" y="1693515"/>
            <a:ext cx="2744662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DF4131"/>
              </a:buClr>
            </a:pPr>
            <a:r>
              <a:rPr lang="en-US" sz="1200" dirty="0">
                <a:solidFill>
                  <a:srgbClr val="000000"/>
                </a:solidFill>
              </a:rPr>
              <a:t>Header bottom line: 2¼ </a:t>
            </a:r>
            <a:r>
              <a:rPr lang="en-US" sz="1200" dirty="0" err="1">
                <a:solidFill>
                  <a:srgbClr val="000000"/>
                </a:solidFill>
              </a:rPr>
              <a:t>pt</a:t>
            </a:r>
            <a:r>
              <a:rPr lang="en-US" sz="1200" dirty="0">
                <a:solidFill>
                  <a:srgbClr val="000000"/>
                </a:solidFill>
              </a:rPr>
              <a:t> / #0092D5</a:t>
            </a:r>
          </a:p>
        </p:txBody>
      </p:sp>
      <p:cxnSp>
        <p:nvCxnSpPr>
          <p:cNvPr id="26" name="Elbow Connector 51">
            <a:extLst>
              <a:ext uri="{FF2B5EF4-FFF2-40B4-BE49-F238E27FC236}">
                <a16:creationId xmlns:a16="http://schemas.microsoft.com/office/drawing/2014/main" id="{497A9217-A2D4-1A4E-9E66-89F7B4DFE3F6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52679" y="1353016"/>
            <a:ext cx="488807" cy="292390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766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774A4-3BC9-6245-BE48-79D123C2F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521" y="2079370"/>
            <a:ext cx="9144000" cy="75970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050270-A14D-0A40-A7D3-FE5095EB5A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4E05C-5CFD-324B-8BFB-3710EEF9D5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471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5F26893A-DE78-2745-B15A-C475B4A3C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85" y="1224887"/>
            <a:ext cx="10162031" cy="2185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SzPct val="110000"/>
              <a:buFontTx/>
              <a:buNone/>
              <a:defRPr sz="2400" b="0">
                <a:solidFill>
                  <a:srgbClr val="545553"/>
                </a:solidFill>
                <a:latin typeface="+mn-lt"/>
                <a:ea typeface="+mn-ea"/>
                <a:cs typeface="ＭＳ Ｐゴシック" charset="0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Font typeface="Arial"/>
              <a:buChar char="•"/>
              <a:defRPr sz="2200">
                <a:solidFill>
                  <a:srgbClr val="545553"/>
                </a:solidFill>
                <a:latin typeface="+mn-lt"/>
                <a:ea typeface="+mn-ea"/>
              </a:defRPr>
            </a:lvl2pPr>
            <a:lvl3pPr marL="131445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Font typeface="Arial"/>
              <a:buChar char="•"/>
              <a:defRPr sz="2000">
                <a:solidFill>
                  <a:srgbClr val="545553"/>
                </a:solidFill>
                <a:latin typeface="+mn-lt"/>
                <a:ea typeface="+mn-ea"/>
              </a:defRPr>
            </a:lvl3pPr>
            <a:lvl4pPr marL="154305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Font typeface="Arial"/>
              <a:buChar char="•"/>
              <a:defRPr>
                <a:solidFill>
                  <a:srgbClr val="545553"/>
                </a:solidFill>
                <a:latin typeface="+mn-lt"/>
                <a:ea typeface="+mn-ea"/>
              </a:defRPr>
            </a:lvl4pPr>
            <a:lvl5pPr marL="188595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Font typeface="Arial"/>
              <a:buChar char="•"/>
              <a:defRPr>
                <a:solidFill>
                  <a:srgbClr val="545553"/>
                </a:solidFill>
                <a:latin typeface="+mn-lt"/>
                <a:ea typeface="+mn-ea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Dolor sit amet, consectetur adipiscing elit, sed do eiusmod tempor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incididunt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labore et dolore magna aliqua. Enim eu turpis egestas pretium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aenean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Maecenas accumsan lacus vel facilisis. 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Quis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risus sed vulputate odio ut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enim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Facilisis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volutpat est velit egestas dui id ornare arcu odio. In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aliquam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fringilla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ut morbi tincidunt augue interdum.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6DC739A-38B3-7F42-A904-82FE486B82E8}"/>
              </a:ext>
            </a:extLst>
          </p:cNvPr>
          <p:cNvSpPr txBox="1">
            <a:spLocks/>
          </p:cNvSpPr>
          <p:nvPr/>
        </p:nvSpPr>
        <p:spPr>
          <a:xfrm>
            <a:off x="354427" y="382483"/>
            <a:ext cx="11261598" cy="7071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Full page text</a:t>
            </a:r>
          </a:p>
        </p:txBody>
      </p:sp>
    </p:spTree>
    <p:extLst>
      <p:ext uri="{BB962C8B-B14F-4D97-AF65-F5344CB8AC3E}">
        <p14:creationId xmlns:p14="http://schemas.microsoft.com/office/powerpoint/2010/main" val="2633818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BD32A-7BFB-0848-BFB5-4B50CF756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4FAB9-A95A-E84C-9763-D39750F93F3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53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55655-BCCF-9946-9B44-34CE1A2E5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Bulleted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66977-88E5-5A4A-BBF5-C91314801DB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Dolor sit </a:t>
            </a:r>
            <a:r>
              <a:rPr lang="en-US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consectetur</a:t>
            </a:r>
            <a:r>
              <a:rPr 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adipiscing</a:t>
            </a:r>
            <a:r>
              <a:rPr 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elit</a:t>
            </a:r>
            <a:r>
              <a:rPr 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Sed do </a:t>
            </a:r>
            <a:r>
              <a:rPr lang="en-US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eiusmod</a:t>
            </a:r>
            <a:r>
              <a:rPr 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tempor</a:t>
            </a:r>
            <a:r>
              <a:rPr 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incididunt</a:t>
            </a:r>
            <a:r>
              <a:rPr 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ut</a:t>
            </a:r>
            <a:r>
              <a:rPr 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labore</a:t>
            </a:r>
            <a:r>
              <a:rPr 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Dolore magna </a:t>
            </a:r>
            <a:r>
              <a:rPr lang="en-US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aliqua</a:t>
            </a:r>
            <a:r>
              <a:rPr 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Enim</a:t>
            </a:r>
            <a:r>
              <a:rPr 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eu</a:t>
            </a:r>
            <a:r>
              <a:rPr 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turpis</a:t>
            </a:r>
            <a:r>
              <a:rPr 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egestas</a:t>
            </a:r>
            <a:r>
              <a:rPr 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Pretium </a:t>
            </a:r>
            <a:r>
              <a:rPr lang="en-US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aenean</a:t>
            </a:r>
            <a:r>
              <a:rPr 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Maecenas </a:t>
            </a:r>
            <a:r>
              <a:rPr lang="en-US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accumsan</a:t>
            </a:r>
            <a:r>
              <a:rPr 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lacus</a:t>
            </a:r>
            <a:r>
              <a:rPr 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vel </a:t>
            </a:r>
            <a:r>
              <a:rPr lang="en-US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facilisis</a:t>
            </a:r>
            <a:r>
              <a:rPr 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237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B8796AB-6912-E14E-8FC9-BD79E8B84B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729443"/>
              </p:ext>
            </p:extLst>
          </p:nvPr>
        </p:nvGraphicFramePr>
        <p:xfrm>
          <a:off x="4148488" y="1654175"/>
          <a:ext cx="7206899" cy="399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13FC31A-36C5-5249-8217-02774EE8C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of Slide Goes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11954-063D-E44C-80EF-F6E376E38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5765" y="1652289"/>
            <a:ext cx="2793592" cy="4035816"/>
          </a:xfrm>
        </p:spPr>
        <p:txBody>
          <a:bodyPr/>
          <a:lstStyle/>
          <a:p>
            <a:r>
              <a:rPr lang="en-US" dirty="0"/>
              <a:t>Caption and/or supplemental information regarding the graphic or chart to the right.</a:t>
            </a:r>
          </a:p>
        </p:txBody>
      </p:sp>
    </p:spTree>
    <p:extLst>
      <p:ext uri="{BB962C8B-B14F-4D97-AF65-F5344CB8AC3E}">
        <p14:creationId xmlns:p14="http://schemas.microsoft.com/office/powerpoint/2010/main" val="1578465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B8796AB-6912-E14E-8FC9-BD79E8B84B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1630525"/>
              </p:ext>
            </p:extLst>
          </p:nvPr>
        </p:nvGraphicFramePr>
        <p:xfrm>
          <a:off x="4148488" y="1654175"/>
          <a:ext cx="7206899" cy="399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13FC31A-36C5-5249-8217-02774EE8C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of Slide Goes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11954-063D-E44C-80EF-F6E376E38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5765" y="1652289"/>
            <a:ext cx="2793592" cy="4035816"/>
          </a:xfrm>
        </p:spPr>
        <p:txBody>
          <a:bodyPr/>
          <a:lstStyle/>
          <a:p>
            <a:r>
              <a:rPr lang="en-US" dirty="0"/>
              <a:t>Caption and/or supplemental information regarding the graphic or chart to the right.</a:t>
            </a:r>
          </a:p>
        </p:txBody>
      </p:sp>
    </p:spTree>
    <p:extLst>
      <p:ext uri="{BB962C8B-B14F-4D97-AF65-F5344CB8AC3E}">
        <p14:creationId xmlns:p14="http://schemas.microsoft.com/office/powerpoint/2010/main" val="913294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3FC31A-36C5-5249-8217-02774EE8C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of Slide Goes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11954-063D-E44C-80EF-F6E376E38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5765" y="1652289"/>
            <a:ext cx="2793592" cy="4035816"/>
          </a:xfrm>
        </p:spPr>
        <p:txBody>
          <a:bodyPr/>
          <a:lstStyle/>
          <a:p>
            <a:r>
              <a:rPr lang="en-US" dirty="0"/>
              <a:t>Caption and/or supplemental information regarding the table or chart to the right.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6D5BDB2-3532-B344-A895-FAC13CC36F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9409071"/>
              </p:ext>
            </p:extLst>
          </p:nvPr>
        </p:nvGraphicFramePr>
        <p:xfrm>
          <a:off x="4350619" y="1654175"/>
          <a:ext cx="7004768" cy="3723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7815">
                  <a:extLst>
                    <a:ext uri="{9D8B030D-6E8A-4147-A177-3AD203B41FA5}">
                      <a16:colId xmlns:a16="http://schemas.microsoft.com/office/drawing/2014/main" val="974355663"/>
                    </a:ext>
                  </a:extLst>
                </a:gridCol>
                <a:gridCol w="1545651">
                  <a:extLst>
                    <a:ext uri="{9D8B030D-6E8A-4147-A177-3AD203B41FA5}">
                      <a16:colId xmlns:a16="http://schemas.microsoft.com/office/drawing/2014/main" val="544554897"/>
                    </a:ext>
                  </a:extLst>
                </a:gridCol>
                <a:gridCol w="1545651">
                  <a:extLst>
                    <a:ext uri="{9D8B030D-6E8A-4147-A177-3AD203B41FA5}">
                      <a16:colId xmlns:a16="http://schemas.microsoft.com/office/drawing/2014/main" val="1623077246"/>
                    </a:ext>
                  </a:extLst>
                </a:gridCol>
                <a:gridCol w="1545651">
                  <a:extLst>
                    <a:ext uri="{9D8B030D-6E8A-4147-A177-3AD203B41FA5}">
                      <a16:colId xmlns:a16="http://schemas.microsoft.com/office/drawing/2014/main" val="1303743118"/>
                    </a:ext>
                  </a:extLst>
                </a:gridCol>
              </a:tblGrid>
              <a:tr h="31030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CROSS CATEGORY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COLUMN 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COLUMN 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COLUMN 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0835149"/>
                  </a:ext>
                </a:extLst>
              </a:tr>
              <a:tr h="31030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Label One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3386430"/>
                  </a:ext>
                </a:extLst>
              </a:tr>
              <a:tr h="31030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Label Two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2645391"/>
                  </a:ext>
                </a:extLst>
              </a:tr>
              <a:tr h="31030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Label Three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0426889"/>
                  </a:ext>
                </a:extLst>
              </a:tr>
              <a:tr h="31030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3.0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6.0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9.0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3107311"/>
                  </a:ext>
                </a:extLst>
              </a:tr>
              <a:tr h="310302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908810"/>
                  </a:ext>
                </a:extLst>
              </a:tr>
              <a:tr h="31030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Label Four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7090152"/>
                  </a:ext>
                </a:extLst>
              </a:tr>
              <a:tr h="31030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Label Five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7993140"/>
                  </a:ext>
                </a:extLst>
              </a:tr>
              <a:tr h="31030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Label Six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2769198"/>
                  </a:ext>
                </a:extLst>
              </a:tr>
              <a:tr h="31030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3.0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6.0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9.0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144536"/>
                  </a:ext>
                </a:extLst>
              </a:tr>
              <a:tr h="310302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9658022"/>
                  </a:ext>
                </a:extLst>
              </a:tr>
              <a:tr h="31030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Grand Total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6.0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12.0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18.0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872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427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ermoKing3">
      <a:dk1>
        <a:srgbClr val="000000"/>
      </a:dk1>
      <a:lt1>
        <a:srgbClr val="FFFFFF"/>
      </a:lt1>
      <a:dk2>
        <a:srgbClr val="0092D5"/>
      </a:dk2>
      <a:lt2>
        <a:srgbClr val="E7E6E6"/>
      </a:lt2>
      <a:accent1>
        <a:srgbClr val="383838"/>
      </a:accent1>
      <a:accent2>
        <a:srgbClr val="0000FF"/>
      </a:accent2>
      <a:accent3>
        <a:srgbClr val="0AD2AF"/>
      </a:accent3>
      <a:accent4>
        <a:srgbClr val="50F0EB"/>
      </a:accent4>
      <a:accent5>
        <a:srgbClr val="FFCD00"/>
      </a:accent5>
      <a:accent6>
        <a:srgbClr val="FF8C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401E5D74BE640BF52DC447EFCD3F3" ma:contentTypeVersion="5" ma:contentTypeDescription="Create a new document." ma:contentTypeScope="" ma:versionID="44f76d9ca12a1905257615a126b20519">
  <xsd:schema xmlns:xsd="http://www.w3.org/2001/XMLSchema" xmlns:xs="http://www.w3.org/2001/XMLSchema" xmlns:p="http://schemas.microsoft.com/office/2006/metadata/properties" xmlns:ns2="e66b79b0-6d24-498e-b4de-b51a160ea27c" targetNamespace="http://schemas.microsoft.com/office/2006/metadata/properties" ma:root="true" ma:fieldsID="bb1475fa3df623c86028583b336c0f60" ns2:_="">
    <xsd:import namespace="e66b79b0-6d24-498e-b4de-b51a160ea2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6b79b0-6d24-498e-b4de-b51a160ea2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FD0BAF-B7AD-4529-8917-2D6E486ADBEE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e66b79b0-6d24-498e-b4de-b51a160ea27c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E16EF15-C9A0-432F-8825-ADC4236ED3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6b79b0-6d24-498e-b4de-b51a160ea2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B396BA-6FB2-4C98-A5DA-E7394B4554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586</Words>
  <Application>Microsoft Office PowerPoint</Application>
  <PresentationFormat>Widescreen</PresentationFormat>
  <Paragraphs>141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System Font Regular</vt:lpstr>
      <vt:lpstr>Office Theme</vt:lpstr>
      <vt:lpstr>How to Use This Template</vt:lpstr>
      <vt:lpstr>How to Use This Template</vt:lpstr>
      <vt:lpstr>PowerPoint Presentation</vt:lpstr>
      <vt:lpstr>PowerPoint Presentation</vt:lpstr>
      <vt:lpstr>PowerPoint Presentation</vt:lpstr>
      <vt:lpstr>Bulleted Text</vt:lpstr>
      <vt:lpstr>Title of Slide Goes Here</vt:lpstr>
      <vt:lpstr>Title of Slide Goes Here</vt:lpstr>
      <vt:lpstr>Title of Slide Goes Here</vt:lpstr>
      <vt:lpstr>PowerPoint Presentation</vt:lpstr>
      <vt:lpstr>Title of Slide Goes Here</vt:lpstr>
      <vt:lpstr>PowerPoint Presentation</vt:lpstr>
      <vt:lpstr>Section Header</vt:lpstr>
      <vt:lpstr>Section Header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Hsiao, Evonne</dc:creator>
  <cp:lastModifiedBy>Hand, Dominic</cp:lastModifiedBy>
  <cp:revision>58</cp:revision>
  <dcterms:created xsi:type="dcterms:W3CDTF">2020-01-23T22:36:53Z</dcterms:created>
  <dcterms:modified xsi:type="dcterms:W3CDTF">2021-05-08T01:58:38Z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0x010100923401E5D74BE640BF52DC447EFCD3F3</vt:lpwstr>
  </property>
  <property fmtid="{D5CDD505-2E9C-101B-9397-08002B2CF9AE}" pid="3" name="TitusGUID">
    <vt:lpwstr>e19de31a-d22b-4122-bbbe-40d2d6fbbd43</vt:lpwstr>
  </property>
  <property fmtid="{D5CDD505-2E9C-101B-9397-08002B2CF9AE}" pid="4" name="CLASSIFICATION">
    <vt:lpwstr>TT-DC-3</vt:lpwstr>
  </property>
</Properties>
</file>